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5"/>
  </p:notesMasterIdLst>
  <p:sldIdLst>
    <p:sldId id="256" r:id="rId2"/>
    <p:sldId id="300" r:id="rId3"/>
    <p:sldId id="258" r:id="rId4"/>
    <p:sldId id="260" r:id="rId5"/>
    <p:sldId id="282" r:id="rId6"/>
    <p:sldId id="283" r:id="rId7"/>
    <p:sldId id="285" r:id="rId8"/>
    <p:sldId id="263" r:id="rId9"/>
    <p:sldId id="286" r:id="rId10"/>
    <p:sldId id="271" r:id="rId11"/>
    <p:sldId id="287" r:id="rId12"/>
    <p:sldId id="288" r:id="rId13"/>
    <p:sldId id="289" r:id="rId14"/>
    <p:sldId id="290" r:id="rId15"/>
    <p:sldId id="291" r:id="rId16"/>
    <p:sldId id="292" r:id="rId17"/>
    <p:sldId id="293" r:id="rId18"/>
    <p:sldId id="294" r:id="rId19"/>
    <p:sldId id="295" r:id="rId20"/>
    <p:sldId id="296" r:id="rId21"/>
    <p:sldId id="277" r:id="rId22"/>
    <p:sldId id="278" r:id="rId23"/>
    <p:sldId id="299" r:id="rId24"/>
  </p:sldIdLst>
  <p:sldSz cx="12192000" cy="6858000"/>
  <p:notesSz cx="6858000" cy="9144000"/>
  <p:embeddedFontLst>
    <p:embeddedFont>
      <p:font typeface="Assistant" pitchFamily="2" charset="-79"/>
      <p:regular r:id="rId26"/>
      <p:bold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Segoe UI" panose="020B0502040204020203"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99C4EC-C852-46AE-9BF9-D8721A2E26F5}">
          <p14:sldIdLst>
            <p14:sldId id="256"/>
            <p14:sldId id="300"/>
            <p14:sldId id="258"/>
            <p14:sldId id="260"/>
            <p14:sldId id="282"/>
            <p14:sldId id="283"/>
            <p14:sldId id="285"/>
            <p14:sldId id="263"/>
            <p14:sldId id="286"/>
            <p14:sldId id="271"/>
            <p14:sldId id="287"/>
            <p14:sldId id="288"/>
            <p14:sldId id="289"/>
            <p14:sldId id="290"/>
            <p14:sldId id="291"/>
            <p14:sldId id="292"/>
            <p14:sldId id="293"/>
            <p14:sldId id="294"/>
            <p14:sldId id="295"/>
            <p14:sldId id="296"/>
            <p14:sldId id="277"/>
            <p14:sldId id="278"/>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iRHaDuJuq9MuMvKD/PXWOtUayj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556D7-5630-4309-9F7E-EA52EFA4C492}" v="38" dt="2022-03-06T13:00:50.083"/>
  </p1510:revLst>
</p1510:revInfo>
</file>

<file path=ppt/tableStyles.xml><?xml version="1.0" encoding="utf-8"?>
<a:tblStyleLst xmlns:a="http://schemas.openxmlformats.org/drawingml/2006/main" def="{AA01F241-9299-4B57-B061-6E81382AF5F2}">
  <a:tblStyle styleId="{AA01F241-9299-4B57-B061-6E81382AF5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
    <p:restoredTop sz="76637" autoAdjust="0"/>
  </p:normalViewPr>
  <p:slideViewPr>
    <p:cSldViewPr snapToGrid="0">
      <p:cViewPr varScale="1">
        <p:scale>
          <a:sx n="45" d="100"/>
          <a:sy n="45" d="100"/>
        </p:scale>
        <p:origin x="1680" y="36"/>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276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5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oorva Satija" userId="632ae3ad-75b7-496a-85a5-250849a3b149" providerId="ADAL" clId="{745556D7-5630-4309-9F7E-EA52EFA4C492}"/>
    <pc:docChg chg="undo redo custSel delSld modSld modSection">
      <pc:chgData name="Apoorva Satija" userId="632ae3ad-75b7-496a-85a5-250849a3b149" providerId="ADAL" clId="{745556D7-5630-4309-9F7E-EA52EFA4C492}" dt="2022-03-04T10:18:53.032" v="389" actId="1076"/>
      <pc:docMkLst>
        <pc:docMk/>
      </pc:docMkLst>
      <pc:sldChg chg="modSp mod">
        <pc:chgData name="Apoorva Satija" userId="632ae3ad-75b7-496a-85a5-250849a3b149" providerId="ADAL" clId="{745556D7-5630-4309-9F7E-EA52EFA4C492}" dt="2022-03-04T07:35:27.224" v="380" actId="20577"/>
        <pc:sldMkLst>
          <pc:docMk/>
          <pc:sldMk cId="0" sldId="256"/>
        </pc:sldMkLst>
        <pc:spChg chg="mod">
          <ac:chgData name="Apoorva Satija" userId="632ae3ad-75b7-496a-85a5-250849a3b149" providerId="ADAL" clId="{745556D7-5630-4309-9F7E-EA52EFA4C492}" dt="2022-03-04T07:01:18.490" v="6" actId="403"/>
          <ac:spMkLst>
            <pc:docMk/>
            <pc:sldMk cId="0" sldId="256"/>
            <ac:spMk id="2" creationId="{1214A998-85CF-4CC4-B952-76C56C63E75F}"/>
          </ac:spMkLst>
        </pc:spChg>
        <pc:spChg chg="mod">
          <ac:chgData name="Apoorva Satija" userId="632ae3ad-75b7-496a-85a5-250849a3b149" providerId="ADAL" clId="{745556D7-5630-4309-9F7E-EA52EFA4C492}" dt="2022-03-04T07:35:27.224" v="380" actId="20577"/>
          <ac:spMkLst>
            <pc:docMk/>
            <pc:sldMk cId="0" sldId="256"/>
            <ac:spMk id="67" creationId="{00000000-0000-0000-0000-000000000000}"/>
          </ac:spMkLst>
        </pc:spChg>
      </pc:sldChg>
      <pc:sldChg chg="modSp mod">
        <pc:chgData name="Apoorva Satija" userId="632ae3ad-75b7-496a-85a5-250849a3b149" providerId="ADAL" clId="{745556D7-5630-4309-9F7E-EA52EFA4C492}" dt="2022-03-04T07:01:58.930" v="15" actId="20577"/>
        <pc:sldMkLst>
          <pc:docMk/>
          <pc:sldMk cId="0" sldId="258"/>
        </pc:sldMkLst>
        <pc:spChg chg="mod">
          <ac:chgData name="Apoorva Satija" userId="632ae3ad-75b7-496a-85a5-250849a3b149" providerId="ADAL" clId="{745556D7-5630-4309-9F7E-EA52EFA4C492}" dt="2022-03-04T07:01:58.930" v="15" actId="20577"/>
          <ac:spMkLst>
            <pc:docMk/>
            <pc:sldMk cId="0" sldId="258"/>
            <ac:spMk id="9" creationId="{699B0653-2F8D-4905-86EF-5965A2E61646}"/>
          </ac:spMkLst>
        </pc:spChg>
      </pc:sldChg>
      <pc:sldChg chg="addSp delSp modSp mod">
        <pc:chgData name="Apoorva Satija" userId="632ae3ad-75b7-496a-85a5-250849a3b149" providerId="ADAL" clId="{745556D7-5630-4309-9F7E-EA52EFA4C492}" dt="2022-03-04T07:06:21.864" v="54"/>
        <pc:sldMkLst>
          <pc:docMk/>
          <pc:sldMk cId="0" sldId="260"/>
        </pc:sldMkLst>
        <pc:spChg chg="mod">
          <ac:chgData name="Apoorva Satija" userId="632ae3ad-75b7-496a-85a5-250849a3b149" providerId="ADAL" clId="{745556D7-5630-4309-9F7E-EA52EFA4C492}" dt="2022-03-04T07:03:30.295" v="20" actId="403"/>
          <ac:spMkLst>
            <pc:docMk/>
            <pc:sldMk cId="0" sldId="260"/>
            <ac:spMk id="2" creationId="{759A6EA4-0220-4594-A33A-8A9E23724546}"/>
          </ac:spMkLst>
        </pc:spChg>
        <pc:spChg chg="add del mod">
          <ac:chgData name="Apoorva Satija" userId="632ae3ad-75b7-496a-85a5-250849a3b149" providerId="ADAL" clId="{745556D7-5630-4309-9F7E-EA52EFA4C492}" dt="2022-03-04T07:05:04.056" v="41" actId="478"/>
          <ac:spMkLst>
            <pc:docMk/>
            <pc:sldMk cId="0" sldId="260"/>
            <ac:spMk id="3" creationId="{F2A2F984-EC6A-4055-9007-DA6784E1B028}"/>
          </ac:spMkLst>
        </pc:spChg>
        <pc:spChg chg="mod">
          <ac:chgData name="Apoorva Satija" userId="632ae3ad-75b7-496a-85a5-250849a3b149" providerId="ADAL" clId="{745556D7-5630-4309-9F7E-EA52EFA4C492}" dt="2022-03-04T07:06:21.864" v="54"/>
          <ac:spMkLst>
            <pc:docMk/>
            <pc:sldMk cId="0" sldId="260"/>
            <ac:spMk id="6" creationId="{9353FB11-7461-C64F-AA85-5C602E7BA76E}"/>
          </ac:spMkLst>
        </pc:spChg>
        <pc:spChg chg="mod">
          <ac:chgData name="Apoorva Satija" userId="632ae3ad-75b7-496a-85a5-250849a3b149" providerId="ADAL" clId="{745556D7-5630-4309-9F7E-EA52EFA4C492}" dt="2022-03-04T07:06:07.011" v="52" actId="1076"/>
          <ac:spMkLst>
            <pc:docMk/>
            <pc:sldMk cId="0" sldId="260"/>
            <ac:spMk id="8" creationId="{9FD938BA-263F-164E-BE87-3E03E99ABAA2}"/>
          </ac:spMkLst>
        </pc:spChg>
        <pc:spChg chg="mod">
          <ac:chgData name="Apoorva Satija" userId="632ae3ad-75b7-496a-85a5-250849a3b149" providerId="ADAL" clId="{745556D7-5630-4309-9F7E-EA52EFA4C492}" dt="2022-03-04T07:06:10.524" v="53" actId="1076"/>
          <ac:spMkLst>
            <pc:docMk/>
            <pc:sldMk cId="0" sldId="260"/>
            <ac:spMk id="10" creationId="{0D50D3B2-73EC-434E-A395-09EF63E82815}"/>
          </ac:spMkLst>
        </pc:spChg>
        <pc:picChg chg="mod ord">
          <ac:chgData name="Apoorva Satija" userId="632ae3ad-75b7-496a-85a5-250849a3b149" providerId="ADAL" clId="{745556D7-5630-4309-9F7E-EA52EFA4C492}" dt="2022-03-04T07:05:42.254" v="42" actId="167"/>
          <ac:picMkLst>
            <pc:docMk/>
            <pc:sldMk cId="0" sldId="260"/>
            <ac:picMk id="21" creationId="{FC7FD5EF-FC2E-064A-85BC-795AA682BBA2}"/>
          </ac:picMkLst>
        </pc:picChg>
        <pc:picChg chg="mod">
          <ac:chgData name="Apoorva Satija" userId="632ae3ad-75b7-496a-85a5-250849a3b149" providerId="ADAL" clId="{745556D7-5630-4309-9F7E-EA52EFA4C492}" dt="2022-03-04T07:03:44.866" v="22" actId="1076"/>
          <ac:picMkLst>
            <pc:docMk/>
            <pc:sldMk cId="0" sldId="260"/>
            <ac:picMk id="23" creationId="{F3E944BF-EE62-5F47-B0AC-4948A31624D0}"/>
          </ac:picMkLst>
        </pc:picChg>
      </pc:sldChg>
      <pc:sldChg chg="addSp modSp mod">
        <pc:chgData name="Apoorva Satija" userId="632ae3ad-75b7-496a-85a5-250849a3b149" providerId="ADAL" clId="{745556D7-5630-4309-9F7E-EA52EFA4C492}" dt="2022-03-04T07:12:13.887" v="106" actId="1076"/>
        <pc:sldMkLst>
          <pc:docMk/>
          <pc:sldMk cId="0" sldId="263"/>
        </pc:sldMkLst>
        <pc:spChg chg="add mod">
          <ac:chgData name="Apoorva Satija" userId="632ae3ad-75b7-496a-85a5-250849a3b149" providerId="ADAL" clId="{745556D7-5630-4309-9F7E-EA52EFA4C492}" dt="2022-03-04T07:12:13.887" v="106" actId="1076"/>
          <ac:spMkLst>
            <pc:docMk/>
            <pc:sldMk cId="0" sldId="263"/>
            <ac:spMk id="3" creationId="{F47A2233-65FA-40D8-8655-D82BCF3464CD}"/>
          </ac:spMkLst>
        </pc:spChg>
      </pc:sldChg>
      <pc:sldChg chg="modSp mod">
        <pc:chgData name="Apoorva Satija" userId="632ae3ad-75b7-496a-85a5-250849a3b149" providerId="ADAL" clId="{745556D7-5630-4309-9F7E-EA52EFA4C492}" dt="2022-03-04T07:15:55.458" v="162" actId="403"/>
        <pc:sldMkLst>
          <pc:docMk/>
          <pc:sldMk cId="0" sldId="271"/>
        </pc:sldMkLst>
        <pc:spChg chg="mod">
          <ac:chgData name="Apoorva Satija" userId="632ae3ad-75b7-496a-85a5-250849a3b149" providerId="ADAL" clId="{745556D7-5630-4309-9F7E-EA52EFA4C492}" dt="2022-03-04T07:15:55.458" v="162" actId="403"/>
          <ac:spMkLst>
            <pc:docMk/>
            <pc:sldMk cId="0" sldId="271"/>
            <ac:spMk id="16" creationId="{D339656C-2843-6444-B00E-6EBAF33ED63B}"/>
          </ac:spMkLst>
        </pc:spChg>
        <pc:spChg chg="mod">
          <ac:chgData name="Apoorva Satija" userId="632ae3ad-75b7-496a-85a5-250849a3b149" providerId="ADAL" clId="{745556D7-5630-4309-9F7E-EA52EFA4C492}" dt="2022-03-04T07:15:36.716" v="156" actId="1076"/>
          <ac:spMkLst>
            <pc:docMk/>
            <pc:sldMk cId="0" sldId="271"/>
            <ac:spMk id="202" creationId="{00000000-0000-0000-0000-000000000000}"/>
          </ac:spMkLst>
        </pc:spChg>
      </pc:sldChg>
      <pc:sldChg chg="delSp modSp mod">
        <pc:chgData name="Apoorva Satija" userId="632ae3ad-75b7-496a-85a5-250849a3b149" providerId="ADAL" clId="{745556D7-5630-4309-9F7E-EA52EFA4C492}" dt="2022-03-04T07:30:53.750" v="379" actId="1076"/>
        <pc:sldMkLst>
          <pc:docMk/>
          <pc:sldMk cId="0" sldId="277"/>
        </pc:sldMkLst>
        <pc:spChg chg="del">
          <ac:chgData name="Apoorva Satija" userId="632ae3ad-75b7-496a-85a5-250849a3b149" providerId="ADAL" clId="{745556D7-5630-4309-9F7E-EA52EFA4C492}" dt="2022-03-04T07:30:49.007" v="377" actId="478"/>
          <ac:spMkLst>
            <pc:docMk/>
            <pc:sldMk cId="0" sldId="277"/>
            <ac:spMk id="2" creationId="{15451FA1-9A63-491A-8DDB-A3A90C418953}"/>
          </ac:spMkLst>
        </pc:spChg>
        <pc:spChg chg="mod">
          <ac:chgData name="Apoorva Satija" userId="632ae3ad-75b7-496a-85a5-250849a3b149" providerId="ADAL" clId="{745556D7-5630-4309-9F7E-EA52EFA4C492}" dt="2022-03-04T07:30:53.750" v="379" actId="1076"/>
          <ac:spMkLst>
            <pc:docMk/>
            <pc:sldMk cId="0" sldId="277"/>
            <ac:spMk id="9" creationId="{0DC4A9F6-B3BE-CC47-B7B6-7D54879B46D9}"/>
          </ac:spMkLst>
        </pc:spChg>
        <pc:spChg chg="del">
          <ac:chgData name="Apoorva Satija" userId="632ae3ad-75b7-496a-85a5-250849a3b149" providerId="ADAL" clId="{745556D7-5630-4309-9F7E-EA52EFA4C492}" dt="2022-03-04T07:30:50.440" v="378" actId="478"/>
          <ac:spMkLst>
            <pc:docMk/>
            <pc:sldMk cId="0" sldId="277"/>
            <ac:spMk id="10" creationId="{F310C743-1F09-5E45-B496-EFDF4E5A4ADC}"/>
          </ac:spMkLst>
        </pc:spChg>
      </pc:sldChg>
      <pc:sldChg chg="delSp modSp mod">
        <pc:chgData name="Apoorva Satija" userId="632ae3ad-75b7-496a-85a5-250849a3b149" providerId="ADAL" clId="{745556D7-5630-4309-9F7E-EA52EFA4C492}" dt="2022-03-04T07:07:07.439" v="64" actId="403"/>
        <pc:sldMkLst>
          <pc:docMk/>
          <pc:sldMk cId="220472410" sldId="282"/>
        </pc:sldMkLst>
        <pc:spChg chg="mod">
          <ac:chgData name="Apoorva Satija" userId="632ae3ad-75b7-496a-85a5-250849a3b149" providerId="ADAL" clId="{745556D7-5630-4309-9F7E-EA52EFA4C492}" dt="2022-03-04T07:07:07.439" v="64" actId="403"/>
          <ac:spMkLst>
            <pc:docMk/>
            <pc:sldMk cId="220472410" sldId="282"/>
            <ac:spMk id="6" creationId="{2FDD804E-5CEF-AC44-8645-A6EBED989641}"/>
          </ac:spMkLst>
        </pc:spChg>
        <pc:spChg chg="del">
          <ac:chgData name="Apoorva Satija" userId="632ae3ad-75b7-496a-85a5-250849a3b149" providerId="ADAL" clId="{745556D7-5630-4309-9F7E-EA52EFA4C492}" dt="2022-03-04T07:06:53.820" v="58" actId="478"/>
          <ac:spMkLst>
            <pc:docMk/>
            <pc:sldMk cId="220472410" sldId="282"/>
            <ac:spMk id="9" creationId="{B5603D50-B424-4A67-8939-7015C05B0627}"/>
          </ac:spMkLst>
        </pc:spChg>
        <pc:spChg chg="del">
          <ac:chgData name="Apoorva Satija" userId="632ae3ad-75b7-496a-85a5-250849a3b149" providerId="ADAL" clId="{745556D7-5630-4309-9F7E-EA52EFA4C492}" dt="2022-03-04T07:06:50.647" v="56" actId="478"/>
          <ac:spMkLst>
            <pc:docMk/>
            <pc:sldMk cId="220472410" sldId="282"/>
            <ac:spMk id="12" creationId="{FDD626D3-3819-EF40-B9DF-39870B395C96}"/>
          </ac:spMkLst>
        </pc:spChg>
        <pc:spChg chg="del">
          <ac:chgData name="Apoorva Satija" userId="632ae3ad-75b7-496a-85a5-250849a3b149" providerId="ADAL" clId="{745556D7-5630-4309-9F7E-EA52EFA4C492}" dt="2022-03-04T07:06:48.922" v="55" actId="478"/>
          <ac:spMkLst>
            <pc:docMk/>
            <pc:sldMk cId="220472410" sldId="282"/>
            <ac:spMk id="13" creationId="{0771163B-9BDA-7947-A639-0373E1604BD3}"/>
          </ac:spMkLst>
        </pc:spChg>
        <pc:spChg chg="del">
          <ac:chgData name="Apoorva Satija" userId="632ae3ad-75b7-496a-85a5-250849a3b149" providerId="ADAL" clId="{745556D7-5630-4309-9F7E-EA52EFA4C492}" dt="2022-03-04T07:06:52.185" v="57" actId="478"/>
          <ac:spMkLst>
            <pc:docMk/>
            <pc:sldMk cId="220472410" sldId="282"/>
            <ac:spMk id="15" creationId="{0C3546CA-E1C4-1644-963D-50C563198869}"/>
          </ac:spMkLst>
        </pc:spChg>
      </pc:sldChg>
      <pc:sldChg chg="delSp modSp mod">
        <pc:chgData name="Apoorva Satija" userId="632ae3ad-75b7-496a-85a5-250849a3b149" providerId="ADAL" clId="{745556D7-5630-4309-9F7E-EA52EFA4C492}" dt="2022-03-04T07:10:42.051" v="91" actId="1076"/>
        <pc:sldMkLst>
          <pc:docMk/>
          <pc:sldMk cId="4212942946" sldId="283"/>
        </pc:sldMkLst>
        <pc:spChg chg="mod">
          <ac:chgData name="Apoorva Satija" userId="632ae3ad-75b7-496a-85a5-250849a3b149" providerId="ADAL" clId="{745556D7-5630-4309-9F7E-EA52EFA4C492}" dt="2022-03-04T07:10:42.051" v="91" actId="1076"/>
          <ac:spMkLst>
            <pc:docMk/>
            <pc:sldMk cId="4212942946" sldId="283"/>
            <ac:spMk id="2" creationId="{49652920-DD45-4FAA-B991-1344EEEF4AFF}"/>
          </ac:spMkLst>
        </pc:spChg>
        <pc:spChg chg="del">
          <ac:chgData name="Apoorva Satija" userId="632ae3ad-75b7-496a-85a5-250849a3b149" providerId="ADAL" clId="{745556D7-5630-4309-9F7E-EA52EFA4C492}" dt="2022-03-04T07:10:32.962" v="82" actId="478"/>
          <ac:spMkLst>
            <pc:docMk/>
            <pc:sldMk cId="4212942946" sldId="283"/>
            <ac:spMk id="6" creationId="{C70EEB82-EDC8-1043-8717-F8C483379F8B}"/>
          </ac:spMkLst>
        </pc:spChg>
        <pc:spChg chg="del">
          <ac:chgData name="Apoorva Satija" userId="632ae3ad-75b7-496a-85a5-250849a3b149" providerId="ADAL" clId="{745556D7-5630-4309-9F7E-EA52EFA4C492}" dt="2022-03-04T07:10:34.281" v="83" actId="478"/>
          <ac:spMkLst>
            <pc:docMk/>
            <pc:sldMk cId="4212942946" sldId="283"/>
            <ac:spMk id="8" creationId="{8743DA9F-F43D-A44E-BF86-C7A3768CA2E6}"/>
          </ac:spMkLst>
        </pc:spChg>
      </pc:sldChg>
      <pc:sldChg chg="addSp delSp modSp del mod">
        <pc:chgData name="Apoorva Satija" userId="632ae3ad-75b7-496a-85a5-250849a3b149" providerId="ADAL" clId="{745556D7-5630-4309-9F7E-EA52EFA4C492}" dt="2022-03-04T10:17:54.165" v="383" actId="47"/>
        <pc:sldMkLst>
          <pc:docMk/>
          <pc:sldMk cId="3798647695" sldId="284"/>
        </pc:sldMkLst>
        <pc:spChg chg="mod">
          <ac:chgData name="Apoorva Satija" userId="632ae3ad-75b7-496a-85a5-250849a3b149" providerId="ADAL" clId="{745556D7-5630-4309-9F7E-EA52EFA4C492}" dt="2022-03-04T07:08:08.816" v="76" actId="1076"/>
          <ac:spMkLst>
            <pc:docMk/>
            <pc:sldMk cId="3798647695" sldId="284"/>
            <ac:spMk id="4" creationId="{A44B14E2-FDC0-4F75-9483-21457FC0A64D}"/>
          </ac:spMkLst>
        </pc:spChg>
        <pc:spChg chg="del">
          <ac:chgData name="Apoorva Satija" userId="632ae3ad-75b7-496a-85a5-250849a3b149" providerId="ADAL" clId="{745556D7-5630-4309-9F7E-EA52EFA4C492}" dt="2022-03-04T07:08:26.092" v="79" actId="478"/>
          <ac:spMkLst>
            <pc:docMk/>
            <pc:sldMk cId="3798647695" sldId="284"/>
            <ac:spMk id="5" creationId="{A7F31F9B-2062-5A47-9286-A3A234E09729}"/>
          </ac:spMkLst>
        </pc:spChg>
        <pc:spChg chg="del mod">
          <ac:chgData name="Apoorva Satija" userId="632ae3ad-75b7-496a-85a5-250849a3b149" providerId="ADAL" clId="{745556D7-5630-4309-9F7E-EA52EFA4C492}" dt="2022-03-04T07:07:52.880" v="66" actId="478"/>
          <ac:spMkLst>
            <pc:docMk/>
            <pc:sldMk cId="3798647695" sldId="284"/>
            <ac:spMk id="6" creationId="{0EED4A90-6397-1D47-B299-53F96453F025}"/>
          </ac:spMkLst>
        </pc:spChg>
        <pc:spChg chg="add mod">
          <ac:chgData name="Apoorva Satija" userId="632ae3ad-75b7-496a-85a5-250849a3b149" providerId="ADAL" clId="{745556D7-5630-4309-9F7E-EA52EFA4C492}" dt="2022-03-04T07:08:27.111" v="80"/>
          <ac:spMkLst>
            <pc:docMk/>
            <pc:sldMk cId="3798647695" sldId="284"/>
            <ac:spMk id="8" creationId="{ECB671E3-5C1A-4C3F-BB17-16CA51D6C245}"/>
          </ac:spMkLst>
        </pc:spChg>
        <pc:picChg chg="add del mod">
          <ac:chgData name="Apoorva Satija" userId="632ae3ad-75b7-496a-85a5-250849a3b149" providerId="ADAL" clId="{745556D7-5630-4309-9F7E-EA52EFA4C492}" dt="2022-03-04T07:08:25.385" v="78" actId="478"/>
          <ac:picMkLst>
            <pc:docMk/>
            <pc:sldMk cId="3798647695" sldId="284"/>
            <ac:picMk id="7" creationId="{20496E16-0219-4A34-98ED-BC4CDD10712B}"/>
          </ac:picMkLst>
        </pc:picChg>
        <pc:picChg chg="add mod">
          <ac:chgData name="Apoorva Satija" userId="632ae3ad-75b7-496a-85a5-250849a3b149" providerId="ADAL" clId="{745556D7-5630-4309-9F7E-EA52EFA4C492}" dt="2022-03-04T07:08:27.111" v="80"/>
          <ac:picMkLst>
            <pc:docMk/>
            <pc:sldMk cId="3798647695" sldId="284"/>
            <ac:picMk id="9" creationId="{47B22174-3162-4298-94AB-3D4156E7A434}"/>
          </ac:picMkLst>
        </pc:picChg>
      </pc:sldChg>
      <pc:sldChg chg="modSp mod">
        <pc:chgData name="Apoorva Satija" userId="632ae3ad-75b7-496a-85a5-250849a3b149" providerId="ADAL" clId="{745556D7-5630-4309-9F7E-EA52EFA4C492}" dt="2022-03-04T07:11:23.144" v="95" actId="403"/>
        <pc:sldMkLst>
          <pc:docMk/>
          <pc:sldMk cId="2680554015" sldId="285"/>
        </pc:sldMkLst>
        <pc:spChg chg="mod">
          <ac:chgData name="Apoorva Satija" userId="632ae3ad-75b7-496a-85a5-250849a3b149" providerId="ADAL" clId="{745556D7-5630-4309-9F7E-EA52EFA4C492}" dt="2022-03-04T07:11:06.728" v="92"/>
          <ac:spMkLst>
            <pc:docMk/>
            <pc:sldMk cId="2680554015" sldId="285"/>
            <ac:spMk id="2" creationId="{646D9DDF-56F3-4BCB-BDA2-F0344DADA5B7}"/>
          </ac:spMkLst>
        </pc:spChg>
        <pc:spChg chg="mod">
          <ac:chgData name="Apoorva Satija" userId="632ae3ad-75b7-496a-85a5-250849a3b149" providerId="ADAL" clId="{745556D7-5630-4309-9F7E-EA52EFA4C492}" dt="2022-03-04T07:11:23.144" v="95" actId="403"/>
          <ac:spMkLst>
            <pc:docMk/>
            <pc:sldMk cId="2680554015" sldId="285"/>
            <ac:spMk id="6" creationId="{0B3606E1-654D-45BB-9DA8-32892B0A6B2F}"/>
          </ac:spMkLst>
        </pc:spChg>
      </pc:sldChg>
      <pc:sldChg chg="modSp modNotesTx">
        <pc:chgData name="Apoorva Satija" userId="632ae3ad-75b7-496a-85a5-250849a3b149" providerId="ADAL" clId="{745556D7-5630-4309-9F7E-EA52EFA4C492}" dt="2022-03-04T07:14:32.968" v="150" actId="115"/>
        <pc:sldMkLst>
          <pc:docMk/>
          <pc:sldMk cId="3205944369" sldId="286"/>
        </pc:sldMkLst>
        <pc:picChg chg="mod">
          <ac:chgData name="Apoorva Satija" userId="632ae3ad-75b7-496a-85a5-250849a3b149" providerId="ADAL" clId="{745556D7-5630-4309-9F7E-EA52EFA4C492}" dt="2022-03-04T07:13:47.258" v="107"/>
          <ac:picMkLst>
            <pc:docMk/>
            <pc:sldMk cId="3205944369" sldId="286"/>
            <ac:picMk id="37" creationId="{D9BD4ECD-95F9-3245-8D90-59ADCC3D166E}"/>
          </ac:picMkLst>
        </pc:picChg>
        <pc:picChg chg="mod">
          <ac:chgData name="Apoorva Satija" userId="632ae3ad-75b7-496a-85a5-250849a3b149" providerId="ADAL" clId="{745556D7-5630-4309-9F7E-EA52EFA4C492}" dt="2022-03-04T07:14:05.580" v="108"/>
          <ac:picMkLst>
            <pc:docMk/>
            <pc:sldMk cId="3205944369" sldId="286"/>
            <ac:picMk id="41" creationId="{0E5336D5-4D25-B647-8130-289571771D41}"/>
          </ac:picMkLst>
        </pc:picChg>
      </pc:sldChg>
      <pc:sldChg chg="modSp mod">
        <pc:chgData name="Apoorva Satija" userId="632ae3ad-75b7-496a-85a5-250849a3b149" providerId="ADAL" clId="{745556D7-5630-4309-9F7E-EA52EFA4C492}" dt="2022-03-04T07:16:40.098" v="178" actId="403"/>
        <pc:sldMkLst>
          <pc:docMk/>
          <pc:sldMk cId="2048349951" sldId="287"/>
        </pc:sldMkLst>
        <pc:spChg chg="mod">
          <ac:chgData name="Apoorva Satija" userId="632ae3ad-75b7-496a-85a5-250849a3b149" providerId="ADAL" clId="{745556D7-5630-4309-9F7E-EA52EFA4C492}" dt="2022-03-04T07:16:24.071" v="166" actId="1076"/>
          <ac:spMkLst>
            <pc:docMk/>
            <pc:sldMk cId="2048349951" sldId="287"/>
            <ac:spMk id="6" creationId="{3351E954-FF45-C343-A6C8-E9F20C58F37F}"/>
          </ac:spMkLst>
        </pc:spChg>
        <pc:spChg chg="mod">
          <ac:chgData name="Apoorva Satija" userId="632ae3ad-75b7-496a-85a5-250849a3b149" providerId="ADAL" clId="{745556D7-5630-4309-9F7E-EA52EFA4C492}" dt="2022-03-04T07:16:40.098" v="178" actId="403"/>
          <ac:spMkLst>
            <pc:docMk/>
            <pc:sldMk cId="2048349951" sldId="287"/>
            <ac:spMk id="202" creationId="{00000000-0000-0000-0000-000000000000}"/>
          </ac:spMkLst>
        </pc:spChg>
      </pc:sldChg>
      <pc:sldChg chg="modSp mod">
        <pc:chgData name="Apoorva Satija" userId="632ae3ad-75b7-496a-85a5-250849a3b149" providerId="ADAL" clId="{745556D7-5630-4309-9F7E-EA52EFA4C492}" dt="2022-03-04T07:19:40.859" v="235" actId="207"/>
        <pc:sldMkLst>
          <pc:docMk/>
          <pc:sldMk cId="2465098902" sldId="288"/>
        </pc:sldMkLst>
        <pc:spChg chg="mod">
          <ac:chgData name="Apoorva Satija" userId="632ae3ad-75b7-496a-85a5-250849a3b149" providerId="ADAL" clId="{745556D7-5630-4309-9F7E-EA52EFA4C492}" dt="2022-03-04T07:19:40.859" v="235" actId="207"/>
          <ac:spMkLst>
            <pc:docMk/>
            <pc:sldMk cId="2465098902" sldId="288"/>
            <ac:spMk id="2" creationId="{CBDA09AA-88E6-4376-A7F6-6E52B5E6EF98}"/>
          </ac:spMkLst>
        </pc:spChg>
        <pc:spChg chg="mod">
          <ac:chgData name="Apoorva Satija" userId="632ae3ad-75b7-496a-85a5-250849a3b149" providerId="ADAL" clId="{745556D7-5630-4309-9F7E-EA52EFA4C492}" dt="2022-03-04T07:17:37.063" v="194" actId="255"/>
          <ac:spMkLst>
            <pc:docMk/>
            <pc:sldMk cId="2465098902" sldId="288"/>
            <ac:spMk id="202" creationId="{00000000-0000-0000-0000-000000000000}"/>
          </ac:spMkLst>
        </pc:spChg>
      </pc:sldChg>
      <pc:sldChg chg="modSp mod">
        <pc:chgData name="Apoorva Satija" userId="632ae3ad-75b7-496a-85a5-250849a3b149" providerId="ADAL" clId="{745556D7-5630-4309-9F7E-EA52EFA4C492}" dt="2022-03-04T07:18:24.154" v="210" actId="403"/>
        <pc:sldMkLst>
          <pc:docMk/>
          <pc:sldMk cId="4176514339" sldId="289"/>
        </pc:sldMkLst>
        <pc:spChg chg="mod">
          <ac:chgData name="Apoorva Satija" userId="632ae3ad-75b7-496a-85a5-250849a3b149" providerId="ADAL" clId="{745556D7-5630-4309-9F7E-EA52EFA4C492}" dt="2022-03-04T07:18:06.214" v="204" actId="1076"/>
          <ac:spMkLst>
            <pc:docMk/>
            <pc:sldMk cId="4176514339" sldId="289"/>
            <ac:spMk id="2" creationId="{CBDA09AA-88E6-4376-A7F6-6E52B5E6EF98}"/>
          </ac:spMkLst>
        </pc:spChg>
        <pc:spChg chg="mod">
          <ac:chgData name="Apoorva Satija" userId="632ae3ad-75b7-496a-85a5-250849a3b149" providerId="ADAL" clId="{745556D7-5630-4309-9F7E-EA52EFA4C492}" dt="2022-03-04T07:18:24.154" v="210" actId="403"/>
          <ac:spMkLst>
            <pc:docMk/>
            <pc:sldMk cId="4176514339" sldId="289"/>
            <ac:spMk id="202" creationId="{00000000-0000-0000-0000-000000000000}"/>
          </ac:spMkLst>
        </pc:spChg>
      </pc:sldChg>
      <pc:sldChg chg="addSp delSp modSp mod">
        <pc:chgData name="Apoorva Satija" userId="632ae3ad-75b7-496a-85a5-250849a3b149" providerId="ADAL" clId="{745556D7-5630-4309-9F7E-EA52EFA4C492}" dt="2022-03-04T07:25:53.657" v="343" actId="207"/>
        <pc:sldMkLst>
          <pc:docMk/>
          <pc:sldMk cId="3333968581" sldId="290"/>
        </pc:sldMkLst>
        <pc:spChg chg="add del mod">
          <ac:chgData name="Apoorva Satija" userId="632ae3ad-75b7-496a-85a5-250849a3b149" providerId="ADAL" clId="{745556D7-5630-4309-9F7E-EA52EFA4C492}" dt="2022-03-04T07:19:19.472" v="232" actId="767"/>
          <ac:spMkLst>
            <pc:docMk/>
            <pc:sldMk cId="3333968581" sldId="290"/>
            <ac:spMk id="2" creationId="{4C890F58-345F-4F6F-B7EF-86475DDF18E5}"/>
          </ac:spMkLst>
        </pc:spChg>
        <pc:spChg chg="add del mod">
          <ac:chgData name="Apoorva Satija" userId="632ae3ad-75b7-496a-85a5-250849a3b149" providerId="ADAL" clId="{745556D7-5630-4309-9F7E-EA52EFA4C492}" dt="2022-03-04T07:19:47.360" v="236" actId="478"/>
          <ac:spMkLst>
            <pc:docMk/>
            <pc:sldMk cId="3333968581" sldId="290"/>
            <ac:spMk id="3" creationId="{A0B8C804-601D-482C-9F97-AB33566BC8D3}"/>
          </ac:spMkLst>
        </pc:spChg>
        <pc:spChg chg="del mod">
          <ac:chgData name="Apoorva Satija" userId="632ae3ad-75b7-496a-85a5-250849a3b149" providerId="ADAL" clId="{745556D7-5630-4309-9F7E-EA52EFA4C492}" dt="2022-03-04T07:19:05.994" v="224" actId="478"/>
          <ac:spMkLst>
            <pc:docMk/>
            <pc:sldMk cId="3333968581" sldId="290"/>
            <ac:spMk id="6" creationId="{BB86CD96-038C-B44F-B4C2-28064C23D1AB}"/>
          </ac:spMkLst>
        </pc:spChg>
        <pc:spChg chg="add mod">
          <ac:chgData name="Apoorva Satija" userId="632ae3ad-75b7-496a-85a5-250849a3b149" providerId="ADAL" clId="{745556D7-5630-4309-9F7E-EA52EFA4C492}" dt="2022-03-04T07:25:53.657" v="343" actId="207"/>
          <ac:spMkLst>
            <pc:docMk/>
            <pc:sldMk cId="3333968581" sldId="290"/>
            <ac:spMk id="10" creationId="{568C8938-CDA5-4FDD-A394-9AED2E2BEC25}"/>
          </ac:spMkLst>
        </pc:spChg>
        <pc:spChg chg="mod">
          <ac:chgData name="Apoorva Satija" userId="632ae3ad-75b7-496a-85a5-250849a3b149" providerId="ADAL" clId="{745556D7-5630-4309-9F7E-EA52EFA4C492}" dt="2022-03-04T07:20:05.856" v="244" actId="403"/>
          <ac:spMkLst>
            <pc:docMk/>
            <pc:sldMk cId="3333968581" sldId="290"/>
            <ac:spMk id="202" creationId="{00000000-0000-0000-0000-000000000000}"/>
          </ac:spMkLst>
        </pc:spChg>
      </pc:sldChg>
      <pc:sldChg chg="modSp mod">
        <pc:chgData name="Apoorva Satija" userId="632ae3ad-75b7-496a-85a5-250849a3b149" providerId="ADAL" clId="{745556D7-5630-4309-9F7E-EA52EFA4C492}" dt="2022-03-04T07:26:02.081" v="344" actId="207"/>
        <pc:sldMkLst>
          <pc:docMk/>
          <pc:sldMk cId="3063850370" sldId="291"/>
        </pc:sldMkLst>
        <pc:spChg chg="mod">
          <ac:chgData name="Apoorva Satija" userId="632ae3ad-75b7-496a-85a5-250849a3b149" providerId="ADAL" clId="{745556D7-5630-4309-9F7E-EA52EFA4C492}" dt="2022-03-04T07:26:02.081" v="344" actId="207"/>
          <ac:spMkLst>
            <pc:docMk/>
            <pc:sldMk cId="3063850370" sldId="291"/>
            <ac:spMk id="2" creationId="{CBDA09AA-88E6-4376-A7F6-6E52B5E6EF98}"/>
          </ac:spMkLst>
        </pc:spChg>
        <pc:spChg chg="mod">
          <ac:chgData name="Apoorva Satija" userId="632ae3ad-75b7-496a-85a5-250849a3b149" providerId="ADAL" clId="{745556D7-5630-4309-9F7E-EA52EFA4C492}" dt="2022-03-04T07:20:54.321" v="259" actId="1076"/>
          <ac:spMkLst>
            <pc:docMk/>
            <pc:sldMk cId="3063850370" sldId="291"/>
            <ac:spMk id="14" creationId="{C183732C-A034-8D41-BD59-4B9A5C4804D5}"/>
          </ac:spMkLst>
        </pc:spChg>
        <pc:spChg chg="mod">
          <ac:chgData name="Apoorva Satija" userId="632ae3ad-75b7-496a-85a5-250849a3b149" providerId="ADAL" clId="{745556D7-5630-4309-9F7E-EA52EFA4C492}" dt="2022-03-04T07:20:51.982" v="258" actId="1076"/>
          <ac:spMkLst>
            <pc:docMk/>
            <pc:sldMk cId="3063850370" sldId="291"/>
            <ac:spMk id="202" creationId="{00000000-0000-0000-0000-000000000000}"/>
          </ac:spMkLst>
        </pc:spChg>
      </pc:sldChg>
      <pc:sldChg chg="addSp delSp modSp mod">
        <pc:chgData name="Apoorva Satija" userId="632ae3ad-75b7-496a-85a5-250849a3b149" providerId="ADAL" clId="{745556D7-5630-4309-9F7E-EA52EFA4C492}" dt="2022-03-04T07:24:17.982" v="335" actId="1076"/>
        <pc:sldMkLst>
          <pc:docMk/>
          <pc:sldMk cId="98357162" sldId="292"/>
        </pc:sldMkLst>
        <pc:spChg chg="mod">
          <ac:chgData name="Apoorva Satija" userId="632ae3ad-75b7-496a-85a5-250849a3b149" providerId="ADAL" clId="{745556D7-5630-4309-9F7E-EA52EFA4C492}" dt="2022-03-04T07:21:20.047" v="270" actId="404"/>
          <ac:spMkLst>
            <pc:docMk/>
            <pc:sldMk cId="98357162" sldId="292"/>
            <ac:spMk id="2" creationId="{CBDA09AA-88E6-4376-A7F6-6E52B5E6EF98}"/>
          </ac:spMkLst>
        </pc:spChg>
        <pc:spChg chg="add mod">
          <ac:chgData name="Apoorva Satija" userId="632ae3ad-75b7-496a-85a5-250849a3b149" providerId="ADAL" clId="{745556D7-5630-4309-9F7E-EA52EFA4C492}" dt="2022-03-04T07:24:06.837" v="333" actId="403"/>
          <ac:spMkLst>
            <pc:docMk/>
            <pc:sldMk cId="98357162" sldId="292"/>
            <ac:spMk id="3" creationId="{05EC8C20-D8FB-48F4-8F7D-525940DAB669}"/>
          </ac:spMkLst>
        </pc:spChg>
        <pc:spChg chg="add mod">
          <ac:chgData name="Apoorva Satija" userId="632ae3ad-75b7-496a-85a5-250849a3b149" providerId="ADAL" clId="{745556D7-5630-4309-9F7E-EA52EFA4C492}" dt="2022-03-04T07:24:17.982" v="335" actId="1076"/>
          <ac:spMkLst>
            <pc:docMk/>
            <pc:sldMk cId="98357162" sldId="292"/>
            <ac:spMk id="4" creationId="{CB27E53B-8E19-4624-B647-85F12DC2A29D}"/>
          </ac:spMkLst>
        </pc:spChg>
        <pc:spChg chg="mod">
          <ac:chgData name="Apoorva Satija" userId="632ae3ad-75b7-496a-85a5-250849a3b149" providerId="ADAL" clId="{745556D7-5630-4309-9F7E-EA52EFA4C492}" dt="2022-03-04T07:21:52.693" v="278" actId="1076"/>
          <ac:spMkLst>
            <pc:docMk/>
            <pc:sldMk cId="98357162" sldId="292"/>
            <ac:spMk id="8" creationId="{768F5A90-92D1-9E48-96DA-D35CB8F703FE}"/>
          </ac:spMkLst>
        </pc:spChg>
        <pc:spChg chg="del mod">
          <ac:chgData name="Apoorva Satija" userId="632ae3ad-75b7-496a-85a5-250849a3b149" providerId="ADAL" clId="{745556D7-5630-4309-9F7E-EA52EFA4C492}" dt="2022-03-04T07:22:45.108" v="302" actId="478"/>
          <ac:spMkLst>
            <pc:docMk/>
            <pc:sldMk cId="98357162" sldId="292"/>
            <ac:spMk id="13" creationId="{D4EDE06C-F433-E640-893F-183C77E14849}"/>
          </ac:spMkLst>
        </pc:spChg>
        <pc:spChg chg="mod">
          <ac:chgData name="Apoorva Satija" userId="632ae3ad-75b7-496a-85a5-250849a3b149" providerId="ADAL" clId="{745556D7-5630-4309-9F7E-EA52EFA4C492}" dt="2022-03-04T07:23:42.409" v="326" actId="27636"/>
          <ac:spMkLst>
            <pc:docMk/>
            <pc:sldMk cId="98357162" sldId="292"/>
            <ac:spMk id="202" creationId="{00000000-0000-0000-0000-000000000000}"/>
          </ac:spMkLst>
        </pc:spChg>
      </pc:sldChg>
      <pc:sldChg chg="modSp mod">
        <pc:chgData name="Apoorva Satija" userId="632ae3ad-75b7-496a-85a5-250849a3b149" providerId="ADAL" clId="{745556D7-5630-4309-9F7E-EA52EFA4C492}" dt="2022-03-04T07:27:02.257" v="355" actId="1076"/>
        <pc:sldMkLst>
          <pc:docMk/>
          <pc:sldMk cId="1135286753" sldId="293"/>
        </pc:sldMkLst>
        <pc:spChg chg="mod">
          <ac:chgData name="Apoorva Satija" userId="632ae3ad-75b7-496a-85a5-250849a3b149" providerId="ADAL" clId="{745556D7-5630-4309-9F7E-EA52EFA4C492}" dt="2022-03-04T07:25:08.366" v="342" actId="1076"/>
          <ac:spMkLst>
            <pc:docMk/>
            <pc:sldMk cId="1135286753" sldId="293"/>
            <ac:spMk id="8" creationId="{9D324045-ECD7-B046-9886-9BB3ABBFE801}"/>
          </ac:spMkLst>
        </pc:spChg>
        <pc:spChg chg="mod">
          <ac:chgData name="Apoorva Satija" userId="632ae3ad-75b7-496a-85a5-250849a3b149" providerId="ADAL" clId="{745556D7-5630-4309-9F7E-EA52EFA4C492}" dt="2022-03-04T07:27:02.257" v="355" actId="1076"/>
          <ac:spMkLst>
            <pc:docMk/>
            <pc:sldMk cId="1135286753" sldId="293"/>
            <ac:spMk id="9" creationId="{337A452A-A71E-8C4B-9DD1-3460AF46A358}"/>
          </ac:spMkLst>
        </pc:spChg>
        <pc:spChg chg="mod">
          <ac:chgData name="Apoorva Satija" userId="632ae3ad-75b7-496a-85a5-250849a3b149" providerId="ADAL" clId="{745556D7-5630-4309-9F7E-EA52EFA4C492}" dt="2022-03-04T07:26:55.556" v="354" actId="403"/>
          <ac:spMkLst>
            <pc:docMk/>
            <pc:sldMk cId="1135286753" sldId="293"/>
            <ac:spMk id="202" creationId="{00000000-0000-0000-0000-000000000000}"/>
          </ac:spMkLst>
        </pc:spChg>
      </pc:sldChg>
      <pc:sldChg chg="modSp mod">
        <pc:chgData name="Apoorva Satija" userId="632ae3ad-75b7-496a-85a5-250849a3b149" providerId="ADAL" clId="{745556D7-5630-4309-9F7E-EA52EFA4C492}" dt="2022-03-04T07:29:29.803" v="370" actId="404"/>
        <pc:sldMkLst>
          <pc:docMk/>
          <pc:sldMk cId="62239538" sldId="294"/>
        </pc:sldMkLst>
        <pc:spChg chg="mod">
          <ac:chgData name="Apoorva Satija" userId="632ae3ad-75b7-496a-85a5-250849a3b149" providerId="ADAL" clId="{745556D7-5630-4309-9F7E-EA52EFA4C492}" dt="2022-03-04T07:27:44.100" v="359" actId="1076"/>
          <ac:spMkLst>
            <pc:docMk/>
            <pc:sldMk cId="62239538" sldId="294"/>
            <ac:spMk id="8" creationId="{A7D93DE8-E837-814E-BBA5-FE7FF1E8EF63}"/>
          </ac:spMkLst>
        </pc:spChg>
        <pc:spChg chg="mod">
          <ac:chgData name="Apoorva Satija" userId="632ae3ad-75b7-496a-85a5-250849a3b149" providerId="ADAL" clId="{745556D7-5630-4309-9F7E-EA52EFA4C492}" dt="2022-03-04T07:28:07.561" v="362" actId="1076"/>
          <ac:spMkLst>
            <pc:docMk/>
            <pc:sldMk cId="62239538" sldId="294"/>
            <ac:spMk id="9" creationId="{764F67BE-102A-EB48-90F3-74DA29CB9ABF}"/>
          </ac:spMkLst>
        </pc:spChg>
        <pc:spChg chg="mod">
          <ac:chgData name="Apoorva Satija" userId="632ae3ad-75b7-496a-85a5-250849a3b149" providerId="ADAL" clId="{745556D7-5630-4309-9F7E-EA52EFA4C492}" dt="2022-03-04T07:29:29.803" v="370" actId="404"/>
          <ac:spMkLst>
            <pc:docMk/>
            <pc:sldMk cId="62239538" sldId="294"/>
            <ac:spMk id="202" creationId="{00000000-0000-0000-0000-000000000000}"/>
          </ac:spMkLst>
        </pc:spChg>
      </pc:sldChg>
      <pc:sldChg chg="addSp delSp modSp mod">
        <pc:chgData name="Apoorva Satija" userId="632ae3ad-75b7-496a-85a5-250849a3b149" providerId="ADAL" clId="{745556D7-5630-4309-9F7E-EA52EFA4C492}" dt="2022-03-04T10:17:48.182" v="382" actId="14100"/>
        <pc:sldMkLst>
          <pc:docMk/>
          <pc:sldMk cId="192030675" sldId="295"/>
        </pc:sldMkLst>
        <pc:spChg chg="add mod">
          <ac:chgData name="Apoorva Satija" userId="632ae3ad-75b7-496a-85a5-250849a3b149" providerId="ADAL" clId="{745556D7-5630-4309-9F7E-EA52EFA4C492}" dt="2022-03-04T07:28:23.008" v="365"/>
          <ac:spMkLst>
            <pc:docMk/>
            <pc:sldMk cId="192030675" sldId="295"/>
            <ac:spMk id="9" creationId="{681000F5-75A9-47A8-A7F2-A5C0BBD72790}"/>
          </ac:spMkLst>
        </pc:spChg>
        <pc:spChg chg="del">
          <ac:chgData name="Apoorva Satija" userId="632ae3ad-75b7-496a-85a5-250849a3b149" providerId="ADAL" clId="{745556D7-5630-4309-9F7E-EA52EFA4C492}" dt="2022-03-04T07:28:22.383" v="364" actId="478"/>
          <ac:spMkLst>
            <pc:docMk/>
            <pc:sldMk cId="192030675" sldId="295"/>
            <ac:spMk id="12" creationId="{10FD277F-D7E6-4A40-BFE0-94BE318A16F6}"/>
          </ac:spMkLst>
        </pc:spChg>
        <pc:spChg chg="mod">
          <ac:chgData name="Apoorva Satija" userId="632ae3ad-75b7-496a-85a5-250849a3b149" providerId="ADAL" clId="{745556D7-5630-4309-9F7E-EA52EFA4C492}" dt="2022-03-04T10:17:48.182" v="382" actId="14100"/>
          <ac:spMkLst>
            <pc:docMk/>
            <pc:sldMk cId="192030675" sldId="295"/>
            <ac:spMk id="202" creationId="{00000000-0000-0000-0000-000000000000}"/>
          </ac:spMkLst>
        </pc:spChg>
      </pc:sldChg>
      <pc:sldChg chg="addSp delSp modSp mod">
        <pc:chgData name="Apoorva Satija" userId="632ae3ad-75b7-496a-85a5-250849a3b149" providerId="ADAL" clId="{745556D7-5630-4309-9F7E-EA52EFA4C492}" dt="2022-03-04T10:18:53.032" v="389" actId="1076"/>
        <pc:sldMkLst>
          <pc:docMk/>
          <pc:sldMk cId="4219453483" sldId="296"/>
        </pc:sldMkLst>
        <pc:spChg chg="mod">
          <ac:chgData name="Apoorva Satija" userId="632ae3ad-75b7-496a-85a5-250849a3b149" providerId="ADAL" clId="{745556D7-5630-4309-9F7E-EA52EFA4C492}" dt="2022-03-04T10:18:53.032" v="389" actId="1076"/>
          <ac:spMkLst>
            <pc:docMk/>
            <pc:sldMk cId="4219453483" sldId="296"/>
            <ac:spMk id="8" creationId="{E7BF58CE-AC16-5246-AB3C-32D088FA9A14}"/>
          </ac:spMkLst>
        </pc:spChg>
        <pc:spChg chg="del">
          <ac:chgData name="Apoorva Satija" userId="632ae3ad-75b7-496a-85a5-250849a3b149" providerId="ADAL" clId="{745556D7-5630-4309-9F7E-EA52EFA4C492}" dt="2022-03-04T10:18:12.543" v="384" actId="478"/>
          <ac:spMkLst>
            <pc:docMk/>
            <pc:sldMk cId="4219453483" sldId="296"/>
            <ac:spMk id="10" creationId="{B565C767-838A-DF47-B06A-D2B7E2EC238A}"/>
          </ac:spMkLst>
        </pc:spChg>
        <pc:spChg chg="add mod">
          <ac:chgData name="Apoorva Satija" userId="632ae3ad-75b7-496a-85a5-250849a3b149" providerId="ADAL" clId="{745556D7-5630-4309-9F7E-EA52EFA4C492}" dt="2022-03-04T10:18:13.743" v="385"/>
          <ac:spMkLst>
            <pc:docMk/>
            <pc:sldMk cId="4219453483" sldId="296"/>
            <ac:spMk id="13" creationId="{45EA8EDA-1535-497D-8D88-66A5FFE306A8}"/>
          </ac:spMkLst>
        </pc:spChg>
        <pc:spChg chg="mod">
          <ac:chgData name="Apoorva Satija" userId="632ae3ad-75b7-496a-85a5-250849a3b149" providerId="ADAL" clId="{745556D7-5630-4309-9F7E-EA52EFA4C492}" dt="2022-03-04T10:18:50.291" v="388" actId="1076"/>
          <ac:spMkLst>
            <pc:docMk/>
            <pc:sldMk cId="4219453483" sldId="296"/>
            <ac:spMk id="202" creationId="{00000000-0000-0000-0000-000000000000}"/>
          </ac:spMkLst>
        </pc:spChg>
      </pc:sldChg>
    </pc:docChg>
  </pc:docChgLst>
  <pc:docChgLst>
    <pc:chgData name="Apoorva" userId="632ae3ad-75b7-496a-85a5-250849a3b149" providerId="ADAL" clId="{745556D7-5630-4309-9F7E-EA52EFA4C492}"/>
    <pc:docChg chg="undo custSel modSld modMainMaster">
      <pc:chgData name="Apoorva" userId="632ae3ad-75b7-496a-85a5-250849a3b149" providerId="ADAL" clId="{745556D7-5630-4309-9F7E-EA52EFA4C492}" dt="2022-03-06T13:04:17.900" v="69" actId="121"/>
      <pc:docMkLst>
        <pc:docMk/>
      </pc:docMkLst>
      <pc:sldChg chg="modSp mod">
        <pc:chgData name="Apoorva" userId="632ae3ad-75b7-496a-85a5-250849a3b149" providerId="ADAL" clId="{745556D7-5630-4309-9F7E-EA52EFA4C492}" dt="2022-03-06T12:58:48.168" v="3" actId="121"/>
        <pc:sldMkLst>
          <pc:docMk/>
          <pc:sldMk cId="0" sldId="256"/>
        </pc:sldMkLst>
        <pc:spChg chg="mod">
          <ac:chgData name="Apoorva" userId="632ae3ad-75b7-496a-85a5-250849a3b149" providerId="ADAL" clId="{745556D7-5630-4309-9F7E-EA52EFA4C492}" dt="2022-03-06T12:58:42.386" v="1" actId="121"/>
          <ac:spMkLst>
            <pc:docMk/>
            <pc:sldMk cId="0" sldId="256"/>
            <ac:spMk id="2" creationId="{1214A998-85CF-4CC4-B952-76C56C63E75F}"/>
          </ac:spMkLst>
        </pc:spChg>
        <pc:spChg chg="mod">
          <ac:chgData name="Apoorva" userId="632ae3ad-75b7-496a-85a5-250849a3b149" providerId="ADAL" clId="{745556D7-5630-4309-9F7E-EA52EFA4C492}" dt="2022-03-06T12:58:48.168" v="3" actId="121"/>
          <ac:spMkLst>
            <pc:docMk/>
            <pc:sldMk cId="0" sldId="256"/>
            <ac:spMk id="67" creationId="{00000000-0000-0000-0000-000000000000}"/>
          </ac:spMkLst>
        </pc:spChg>
      </pc:sldChg>
      <pc:sldChg chg="modSp mod">
        <pc:chgData name="Apoorva" userId="632ae3ad-75b7-496a-85a5-250849a3b149" providerId="ADAL" clId="{745556D7-5630-4309-9F7E-EA52EFA4C492}" dt="2022-03-06T13:00:07.009" v="30" actId="122"/>
        <pc:sldMkLst>
          <pc:docMk/>
          <pc:sldMk cId="0" sldId="258"/>
        </pc:sldMkLst>
        <pc:spChg chg="mod">
          <ac:chgData name="Apoorva" userId="632ae3ad-75b7-496a-85a5-250849a3b149" providerId="ADAL" clId="{745556D7-5630-4309-9F7E-EA52EFA4C492}" dt="2022-03-06T13:00:07.009" v="30" actId="122"/>
          <ac:spMkLst>
            <pc:docMk/>
            <pc:sldMk cId="0" sldId="258"/>
            <ac:spMk id="9" creationId="{699B0653-2F8D-4905-86EF-5965A2E61646}"/>
          </ac:spMkLst>
        </pc:spChg>
      </pc:sldChg>
      <pc:sldChg chg="modSp mod">
        <pc:chgData name="Apoorva" userId="632ae3ad-75b7-496a-85a5-250849a3b149" providerId="ADAL" clId="{745556D7-5630-4309-9F7E-EA52EFA4C492}" dt="2022-03-06T13:00:12.516" v="31" actId="122"/>
        <pc:sldMkLst>
          <pc:docMk/>
          <pc:sldMk cId="0" sldId="260"/>
        </pc:sldMkLst>
        <pc:spChg chg="mod">
          <ac:chgData name="Apoorva" userId="632ae3ad-75b7-496a-85a5-250849a3b149" providerId="ADAL" clId="{745556D7-5630-4309-9F7E-EA52EFA4C492}" dt="2022-03-06T13:00:12.516" v="31" actId="122"/>
          <ac:spMkLst>
            <pc:docMk/>
            <pc:sldMk cId="0" sldId="260"/>
            <ac:spMk id="2" creationId="{759A6EA4-0220-4594-A33A-8A9E23724546}"/>
          </ac:spMkLst>
        </pc:spChg>
      </pc:sldChg>
      <pc:sldChg chg="modSp mod">
        <pc:chgData name="Apoorva" userId="632ae3ad-75b7-496a-85a5-250849a3b149" providerId="ADAL" clId="{745556D7-5630-4309-9F7E-EA52EFA4C492}" dt="2022-03-06T13:01:58.286" v="45" actId="1076"/>
        <pc:sldMkLst>
          <pc:docMk/>
          <pc:sldMk cId="0" sldId="263"/>
        </pc:sldMkLst>
        <pc:spChg chg="mod">
          <ac:chgData name="Apoorva" userId="632ae3ad-75b7-496a-85a5-250849a3b149" providerId="ADAL" clId="{745556D7-5630-4309-9F7E-EA52EFA4C492}" dt="2022-03-06T13:01:58.286" v="45" actId="1076"/>
          <ac:spMkLst>
            <pc:docMk/>
            <pc:sldMk cId="0" sldId="263"/>
            <ac:spMk id="3" creationId="{F47A2233-65FA-40D8-8655-D82BCF3464CD}"/>
          </ac:spMkLst>
        </pc:spChg>
        <pc:picChg chg="mod">
          <ac:chgData name="Apoorva" userId="632ae3ad-75b7-496a-85a5-250849a3b149" providerId="ADAL" clId="{745556D7-5630-4309-9F7E-EA52EFA4C492}" dt="2022-03-06T13:01:53.373" v="44" actId="1076"/>
          <ac:picMkLst>
            <pc:docMk/>
            <pc:sldMk cId="0" sldId="263"/>
            <ac:picMk id="137" creationId="{00000000-0000-0000-0000-000000000000}"/>
          </ac:picMkLst>
        </pc:picChg>
      </pc:sldChg>
      <pc:sldChg chg="modSp mod">
        <pc:chgData name="Apoorva" userId="632ae3ad-75b7-496a-85a5-250849a3b149" providerId="ADAL" clId="{745556D7-5630-4309-9F7E-EA52EFA4C492}" dt="2022-03-06T13:01:39.477" v="40" actId="14100"/>
        <pc:sldMkLst>
          <pc:docMk/>
          <pc:sldMk cId="4212942946" sldId="283"/>
        </pc:sldMkLst>
        <pc:spChg chg="mod">
          <ac:chgData name="Apoorva" userId="632ae3ad-75b7-496a-85a5-250849a3b149" providerId="ADAL" clId="{745556D7-5630-4309-9F7E-EA52EFA4C492}" dt="2022-03-06T13:01:39.477" v="40" actId="14100"/>
          <ac:spMkLst>
            <pc:docMk/>
            <pc:sldMk cId="4212942946" sldId="283"/>
            <ac:spMk id="2" creationId="{49652920-DD45-4FAA-B991-1344EEEF4AFF}"/>
          </ac:spMkLst>
        </pc:spChg>
      </pc:sldChg>
      <pc:sldChg chg="modSp mod">
        <pc:chgData name="Apoorva" userId="632ae3ad-75b7-496a-85a5-250849a3b149" providerId="ADAL" clId="{745556D7-5630-4309-9F7E-EA52EFA4C492}" dt="2022-03-06T13:02:20.541" v="46" actId="1076"/>
        <pc:sldMkLst>
          <pc:docMk/>
          <pc:sldMk cId="3205944369" sldId="286"/>
        </pc:sldMkLst>
        <pc:spChg chg="mod">
          <ac:chgData name="Apoorva" userId="632ae3ad-75b7-496a-85a5-250849a3b149" providerId="ADAL" clId="{745556D7-5630-4309-9F7E-EA52EFA4C492}" dt="2022-03-06T13:02:20.541" v="46" actId="1076"/>
          <ac:spMkLst>
            <pc:docMk/>
            <pc:sldMk cId="3205944369" sldId="286"/>
            <ac:spMk id="5" creationId="{26D8C142-FD74-437C-A4AA-02070A2D38A9}"/>
          </ac:spMkLst>
        </pc:spChg>
      </pc:sldChg>
      <pc:sldChg chg="modSp mod">
        <pc:chgData name="Apoorva" userId="632ae3ad-75b7-496a-85a5-250849a3b149" providerId="ADAL" clId="{745556D7-5630-4309-9F7E-EA52EFA4C492}" dt="2022-03-06T13:02:36.880" v="48" actId="1076"/>
        <pc:sldMkLst>
          <pc:docMk/>
          <pc:sldMk cId="2465098902" sldId="288"/>
        </pc:sldMkLst>
        <pc:spChg chg="mod">
          <ac:chgData name="Apoorva" userId="632ae3ad-75b7-496a-85a5-250849a3b149" providerId="ADAL" clId="{745556D7-5630-4309-9F7E-EA52EFA4C492}" dt="2022-03-06T13:02:34.743" v="47" actId="1076"/>
          <ac:spMkLst>
            <pc:docMk/>
            <pc:sldMk cId="2465098902" sldId="288"/>
            <ac:spMk id="7" creationId="{5679F719-BAE2-634E-BAB4-24BC587F0CCE}"/>
          </ac:spMkLst>
        </pc:spChg>
        <pc:spChg chg="mod">
          <ac:chgData name="Apoorva" userId="632ae3ad-75b7-496a-85a5-250849a3b149" providerId="ADAL" clId="{745556D7-5630-4309-9F7E-EA52EFA4C492}" dt="2022-03-06T13:02:36.880" v="48" actId="1076"/>
          <ac:spMkLst>
            <pc:docMk/>
            <pc:sldMk cId="2465098902" sldId="288"/>
            <ac:spMk id="202" creationId="{00000000-0000-0000-0000-000000000000}"/>
          </ac:spMkLst>
        </pc:spChg>
      </pc:sldChg>
      <pc:sldChg chg="modSp mod">
        <pc:chgData name="Apoorva" userId="632ae3ad-75b7-496a-85a5-250849a3b149" providerId="ADAL" clId="{745556D7-5630-4309-9F7E-EA52EFA4C492}" dt="2022-03-06T13:02:44.338" v="50" actId="1076"/>
        <pc:sldMkLst>
          <pc:docMk/>
          <pc:sldMk cId="4176514339" sldId="289"/>
        </pc:sldMkLst>
        <pc:spChg chg="mod">
          <ac:chgData name="Apoorva" userId="632ae3ad-75b7-496a-85a5-250849a3b149" providerId="ADAL" clId="{745556D7-5630-4309-9F7E-EA52EFA4C492}" dt="2022-03-06T13:02:41.492" v="49" actId="1076"/>
          <ac:spMkLst>
            <pc:docMk/>
            <pc:sldMk cId="4176514339" sldId="289"/>
            <ac:spMk id="8" creationId="{50202CB6-1555-9E48-8D32-C836A78EEA68}"/>
          </ac:spMkLst>
        </pc:spChg>
        <pc:spChg chg="mod">
          <ac:chgData name="Apoorva" userId="632ae3ad-75b7-496a-85a5-250849a3b149" providerId="ADAL" clId="{745556D7-5630-4309-9F7E-EA52EFA4C492}" dt="2022-03-06T13:02:44.338" v="50" actId="1076"/>
          <ac:spMkLst>
            <pc:docMk/>
            <pc:sldMk cId="4176514339" sldId="289"/>
            <ac:spMk id="202" creationId="{00000000-0000-0000-0000-000000000000}"/>
          </ac:spMkLst>
        </pc:spChg>
      </pc:sldChg>
      <pc:sldChg chg="modSp mod">
        <pc:chgData name="Apoorva" userId="632ae3ad-75b7-496a-85a5-250849a3b149" providerId="ADAL" clId="{745556D7-5630-4309-9F7E-EA52EFA4C492}" dt="2022-03-06T13:02:51.458" v="52" actId="1076"/>
        <pc:sldMkLst>
          <pc:docMk/>
          <pc:sldMk cId="3333968581" sldId="290"/>
        </pc:sldMkLst>
        <pc:spChg chg="mod">
          <ac:chgData name="Apoorva" userId="632ae3ad-75b7-496a-85a5-250849a3b149" providerId="ADAL" clId="{745556D7-5630-4309-9F7E-EA52EFA4C492}" dt="2022-03-06T13:02:48.902" v="51" actId="1076"/>
          <ac:spMkLst>
            <pc:docMk/>
            <pc:sldMk cId="3333968581" sldId="290"/>
            <ac:spMk id="9" creationId="{58045177-E75F-A942-AC2C-3D0A22E25832}"/>
          </ac:spMkLst>
        </pc:spChg>
        <pc:spChg chg="mod">
          <ac:chgData name="Apoorva" userId="632ae3ad-75b7-496a-85a5-250849a3b149" providerId="ADAL" clId="{745556D7-5630-4309-9F7E-EA52EFA4C492}" dt="2022-03-06T13:02:51.458" v="52" actId="1076"/>
          <ac:spMkLst>
            <pc:docMk/>
            <pc:sldMk cId="3333968581" sldId="290"/>
            <ac:spMk id="202" creationId="{00000000-0000-0000-0000-000000000000}"/>
          </ac:spMkLst>
        </pc:spChg>
      </pc:sldChg>
      <pc:sldChg chg="modSp mod">
        <pc:chgData name="Apoorva" userId="632ae3ad-75b7-496a-85a5-250849a3b149" providerId="ADAL" clId="{745556D7-5630-4309-9F7E-EA52EFA4C492}" dt="2022-03-06T13:03:50.804" v="67" actId="20577"/>
        <pc:sldMkLst>
          <pc:docMk/>
          <pc:sldMk cId="3063850370" sldId="291"/>
        </pc:sldMkLst>
        <pc:spChg chg="mod">
          <ac:chgData name="Apoorva" userId="632ae3ad-75b7-496a-85a5-250849a3b149" providerId="ADAL" clId="{745556D7-5630-4309-9F7E-EA52EFA4C492}" dt="2022-03-06T13:03:39.710" v="61" actId="1076"/>
          <ac:spMkLst>
            <pc:docMk/>
            <pc:sldMk cId="3063850370" sldId="291"/>
            <ac:spMk id="14" creationId="{C183732C-A034-8D41-BD59-4B9A5C4804D5}"/>
          </ac:spMkLst>
        </pc:spChg>
        <pc:spChg chg="mod">
          <ac:chgData name="Apoorva" userId="632ae3ad-75b7-496a-85a5-250849a3b149" providerId="ADAL" clId="{745556D7-5630-4309-9F7E-EA52EFA4C492}" dt="2022-03-06T13:03:50.804" v="67" actId="20577"/>
          <ac:spMkLst>
            <pc:docMk/>
            <pc:sldMk cId="3063850370" sldId="291"/>
            <ac:spMk id="202" creationId="{00000000-0000-0000-0000-000000000000}"/>
          </ac:spMkLst>
        </pc:spChg>
      </pc:sldChg>
      <pc:sldChg chg="modSp mod">
        <pc:chgData name="Apoorva" userId="632ae3ad-75b7-496a-85a5-250849a3b149" providerId="ADAL" clId="{745556D7-5630-4309-9F7E-EA52EFA4C492}" dt="2022-03-06T13:03:27" v="58" actId="1076"/>
        <pc:sldMkLst>
          <pc:docMk/>
          <pc:sldMk cId="98357162" sldId="292"/>
        </pc:sldMkLst>
        <pc:spChg chg="mod">
          <ac:chgData name="Apoorva" userId="632ae3ad-75b7-496a-85a5-250849a3b149" providerId="ADAL" clId="{745556D7-5630-4309-9F7E-EA52EFA4C492}" dt="2022-03-06T13:03:27" v="58" actId="1076"/>
          <ac:spMkLst>
            <pc:docMk/>
            <pc:sldMk cId="98357162" sldId="292"/>
            <ac:spMk id="3" creationId="{05EC8C20-D8FB-48F4-8F7D-525940DAB669}"/>
          </ac:spMkLst>
        </pc:spChg>
        <pc:spChg chg="mod">
          <ac:chgData name="Apoorva" userId="632ae3ad-75b7-496a-85a5-250849a3b149" providerId="ADAL" clId="{745556D7-5630-4309-9F7E-EA52EFA4C492}" dt="2022-03-06T13:03:18.481" v="57" actId="6549"/>
          <ac:spMkLst>
            <pc:docMk/>
            <pc:sldMk cId="98357162" sldId="292"/>
            <ac:spMk id="4" creationId="{CB27E53B-8E19-4624-B647-85F12DC2A29D}"/>
          </ac:spMkLst>
        </pc:spChg>
        <pc:spChg chg="mod">
          <ac:chgData name="Apoorva" userId="632ae3ad-75b7-496a-85a5-250849a3b149" providerId="ADAL" clId="{745556D7-5630-4309-9F7E-EA52EFA4C492}" dt="2022-03-06T13:03:10.785" v="54" actId="1076"/>
          <ac:spMkLst>
            <pc:docMk/>
            <pc:sldMk cId="98357162" sldId="292"/>
            <ac:spMk id="202" creationId="{00000000-0000-0000-0000-000000000000}"/>
          </ac:spMkLst>
        </pc:spChg>
      </pc:sldChg>
      <pc:sldChg chg="modSp mod">
        <pc:chgData name="Apoorva" userId="632ae3ad-75b7-496a-85a5-250849a3b149" providerId="ADAL" clId="{745556D7-5630-4309-9F7E-EA52EFA4C492}" dt="2022-03-06T13:04:06.230" v="68" actId="121"/>
        <pc:sldMkLst>
          <pc:docMk/>
          <pc:sldMk cId="62239538" sldId="294"/>
        </pc:sldMkLst>
        <pc:spChg chg="mod">
          <ac:chgData name="Apoorva" userId="632ae3ad-75b7-496a-85a5-250849a3b149" providerId="ADAL" clId="{745556D7-5630-4309-9F7E-EA52EFA4C492}" dt="2022-03-06T13:04:06.230" v="68" actId="121"/>
          <ac:spMkLst>
            <pc:docMk/>
            <pc:sldMk cId="62239538" sldId="294"/>
            <ac:spMk id="202" creationId="{00000000-0000-0000-0000-000000000000}"/>
          </ac:spMkLst>
        </pc:spChg>
      </pc:sldChg>
      <pc:sldChg chg="modSp mod">
        <pc:chgData name="Apoorva" userId="632ae3ad-75b7-496a-85a5-250849a3b149" providerId="ADAL" clId="{745556D7-5630-4309-9F7E-EA52EFA4C492}" dt="2022-03-06T13:04:17.900" v="69" actId="121"/>
        <pc:sldMkLst>
          <pc:docMk/>
          <pc:sldMk cId="4219453483" sldId="296"/>
        </pc:sldMkLst>
        <pc:spChg chg="mod">
          <ac:chgData name="Apoorva" userId="632ae3ad-75b7-496a-85a5-250849a3b149" providerId="ADAL" clId="{745556D7-5630-4309-9F7E-EA52EFA4C492}" dt="2022-03-06T13:04:17.900" v="69" actId="121"/>
          <ac:spMkLst>
            <pc:docMk/>
            <pc:sldMk cId="4219453483" sldId="296"/>
            <ac:spMk id="202" creationId="{00000000-0000-0000-0000-000000000000}"/>
          </ac:spMkLst>
        </pc:spChg>
      </pc:sldChg>
      <pc:sldMasterChg chg="modSldLayout">
        <pc:chgData name="Apoorva" userId="632ae3ad-75b7-496a-85a5-250849a3b149" providerId="ADAL" clId="{745556D7-5630-4309-9F7E-EA52EFA4C492}" dt="2022-03-06T13:00:58.624" v="38" actId="1076"/>
        <pc:sldMasterMkLst>
          <pc:docMk/>
          <pc:sldMasterMk cId="381626066" sldId="2147483656"/>
        </pc:sldMasterMkLst>
        <pc:sldLayoutChg chg="addSp modSp">
          <pc:chgData name="Apoorva" userId="632ae3ad-75b7-496a-85a5-250849a3b149" providerId="ADAL" clId="{745556D7-5630-4309-9F7E-EA52EFA4C492}" dt="2022-03-06T13:00:33.542" v="33"/>
          <pc:sldLayoutMkLst>
            <pc:docMk/>
            <pc:sldMasterMk cId="381626066" sldId="2147483656"/>
            <pc:sldLayoutMk cId="2673992419" sldId="2147483663"/>
          </pc:sldLayoutMkLst>
          <pc:spChg chg="add mod">
            <ac:chgData name="Apoorva" userId="632ae3ad-75b7-496a-85a5-250849a3b149" providerId="ADAL" clId="{745556D7-5630-4309-9F7E-EA52EFA4C492}" dt="2022-03-06T13:00:33.542" v="33"/>
            <ac:spMkLst>
              <pc:docMk/>
              <pc:sldMasterMk cId="381626066" sldId="2147483656"/>
              <pc:sldLayoutMk cId="2673992419" sldId="2147483663"/>
              <ac:spMk id="54" creationId="{7058BE98-C34C-4E73-866B-CBFBC434608E}"/>
            </ac:spMkLst>
          </pc:spChg>
        </pc:sldLayoutChg>
        <pc:sldLayoutChg chg="addSp modSp">
          <pc:chgData name="Apoorva" userId="632ae3ad-75b7-496a-85a5-250849a3b149" providerId="ADAL" clId="{745556D7-5630-4309-9F7E-EA52EFA4C492}" dt="2022-03-06T13:00:20.720" v="32"/>
          <pc:sldLayoutMkLst>
            <pc:docMk/>
            <pc:sldMasterMk cId="381626066" sldId="2147483656"/>
            <pc:sldLayoutMk cId="3936060231" sldId="2147483665"/>
          </pc:sldLayoutMkLst>
          <pc:spChg chg="add mod">
            <ac:chgData name="Apoorva" userId="632ae3ad-75b7-496a-85a5-250849a3b149" providerId="ADAL" clId="{745556D7-5630-4309-9F7E-EA52EFA4C492}" dt="2022-03-06T13:00:20.720" v="32"/>
            <ac:spMkLst>
              <pc:docMk/>
              <pc:sldMasterMk cId="381626066" sldId="2147483656"/>
              <pc:sldLayoutMk cId="3936060231" sldId="2147483665"/>
              <ac:spMk id="35" creationId="{7404D64D-216E-4895-9D13-C5D88838D1B4}"/>
            </ac:spMkLst>
          </pc:spChg>
        </pc:sldLayoutChg>
        <pc:sldLayoutChg chg="addSp modSp">
          <pc:chgData name="Apoorva" userId="632ae3ad-75b7-496a-85a5-250849a3b149" providerId="ADAL" clId="{745556D7-5630-4309-9F7E-EA52EFA4C492}" dt="2022-03-06T12:59:00.383" v="4"/>
          <pc:sldLayoutMkLst>
            <pc:docMk/>
            <pc:sldMasterMk cId="381626066" sldId="2147483656"/>
            <pc:sldLayoutMk cId="2028023139" sldId="2147483666"/>
          </pc:sldLayoutMkLst>
          <pc:spChg chg="add mod">
            <ac:chgData name="Apoorva" userId="632ae3ad-75b7-496a-85a5-250849a3b149" providerId="ADAL" clId="{745556D7-5630-4309-9F7E-EA52EFA4C492}" dt="2022-03-06T12:59:00.383" v="4"/>
            <ac:spMkLst>
              <pc:docMk/>
              <pc:sldMasterMk cId="381626066" sldId="2147483656"/>
              <pc:sldLayoutMk cId="2028023139" sldId="2147483666"/>
              <ac:spMk id="53" creationId="{9462FC84-468A-4EB4-9B7A-0735E91A23F3}"/>
            </ac:spMkLst>
          </pc:spChg>
        </pc:sldLayoutChg>
        <pc:sldLayoutChg chg="addSp modSp">
          <pc:chgData name="Apoorva" userId="632ae3ad-75b7-496a-85a5-250849a3b149" providerId="ADAL" clId="{745556D7-5630-4309-9F7E-EA52EFA4C492}" dt="2022-03-06T12:59:20.437" v="11"/>
          <pc:sldLayoutMkLst>
            <pc:docMk/>
            <pc:sldMasterMk cId="381626066" sldId="2147483656"/>
            <pc:sldLayoutMk cId="3918128599" sldId="2147483667"/>
          </pc:sldLayoutMkLst>
          <pc:spChg chg="add mod">
            <ac:chgData name="Apoorva" userId="632ae3ad-75b7-496a-85a5-250849a3b149" providerId="ADAL" clId="{745556D7-5630-4309-9F7E-EA52EFA4C492}" dt="2022-03-06T12:59:20.437" v="11"/>
            <ac:spMkLst>
              <pc:docMk/>
              <pc:sldMasterMk cId="381626066" sldId="2147483656"/>
              <pc:sldLayoutMk cId="3918128599" sldId="2147483667"/>
              <ac:spMk id="47" creationId="{D22AF310-0A33-4CBF-A630-6DF96AF06BFC}"/>
            </ac:spMkLst>
          </pc:spChg>
        </pc:sldLayoutChg>
        <pc:sldLayoutChg chg="addSp modSp">
          <pc:chgData name="Apoorva" userId="632ae3ad-75b7-496a-85a5-250849a3b149" providerId="ADAL" clId="{745556D7-5630-4309-9F7E-EA52EFA4C492}" dt="2022-03-06T12:59:25.513" v="14"/>
          <pc:sldLayoutMkLst>
            <pc:docMk/>
            <pc:sldMasterMk cId="381626066" sldId="2147483656"/>
            <pc:sldLayoutMk cId="176119498" sldId="2147483668"/>
          </pc:sldLayoutMkLst>
          <pc:spChg chg="add mod">
            <ac:chgData name="Apoorva" userId="632ae3ad-75b7-496a-85a5-250849a3b149" providerId="ADAL" clId="{745556D7-5630-4309-9F7E-EA52EFA4C492}" dt="2022-03-06T12:59:25.513" v="14"/>
            <ac:spMkLst>
              <pc:docMk/>
              <pc:sldMasterMk cId="381626066" sldId="2147483656"/>
              <pc:sldLayoutMk cId="176119498" sldId="2147483668"/>
              <ac:spMk id="27" creationId="{6A10B8BE-A2AE-4821-BCEF-6F1F82DDC6BD}"/>
            </ac:spMkLst>
          </pc:spChg>
        </pc:sldLayoutChg>
        <pc:sldLayoutChg chg="addSp modSp">
          <pc:chgData name="Apoorva" userId="632ae3ad-75b7-496a-85a5-250849a3b149" providerId="ADAL" clId="{745556D7-5630-4309-9F7E-EA52EFA4C492}" dt="2022-03-06T12:59:26.984" v="15"/>
          <pc:sldLayoutMkLst>
            <pc:docMk/>
            <pc:sldMasterMk cId="381626066" sldId="2147483656"/>
            <pc:sldLayoutMk cId="1758846901" sldId="2147483669"/>
          </pc:sldLayoutMkLst>
          <pc:spChg chg="add mod">
            <ac:chgData name="Apoorva" userId="632ae3ad-75b7-496a-85a5-250849a3b149" providerId="ADAL" clId="{745556D7-5630-4309-9F7E-EA52EFA4C492}" dt="2022-03-06T12:59:26.984" v="15"/>
            <ac:spMkLst>
              <pc:docMk/>
              <pc:sldMasterMk cId="381626066" sldId="2147483656"/>
              <pc:sldLayoutMk cId="1758846901" sldId="2147483669"/>
              <ac:spMk id="47" creationId="{C5A075A6-A0DF-40AA-B227-DF062CB8F957}"/>
            </ac:spMkLst>
          </pc:spChg>
        </pc:sldLayoutChg>
        <pc:sldLayoutChg chg="addSp modSp">
          <pc:chgData name="Apoorva" userId="632ae3ad-75b7-496a-85a5-250849a3b149" providerId="ADAL" clId="{745556D7-5630-4309-9F7E-EA52EFA4C492}" dt="2022-03-06T12:59:28.436" v="16"/>
          <pc:sldLayoutMkLst>
            <pc:docMk/>
            <pc:sldMasterMk cId="381626066" sldId="2147483656"/>
            <pc:sldLayoutMk cId="3269445419" sldId="2147483670"/>
          </pc:sldLayoutMkLst>
          <pc:spChg chg="add mod">
            <ac:chgData name="Apoorva" userId="632ae3ad-75b7-496a-85a5-250849a3b149" providerId="ADAL" clId="{745556D7-5630-4309-9F7E-EA52EFA4C492}" dt="2022-03-06T12:59:28.436" v="16"/>
            <ac:spMkLst>
              <pc:docMk/>
              <pc:sldMasterMk cId="381626066" sldId="2147483656"/>
              <pc:sldLayoutMk cId="3269445419" sldId="2147483670"/>
              <ac:spMk id="23" creationId="{29BF006F-1FFF-4CE3-8E2D-D3D84B62CBA3}"/>
            </ac:spMkLst>
          </pc:spChg>
        </pc:sldLayoutChg>
        <pc:sldLayoutChg chg="addSp modSp">
          <pc:chgData name="Apoorva" userId="632ae3ad-75b7-496a-85a5-250849a3b149" providerId="ADAL" clId="{745556D7-5630-4309-9F7E-EA52EFA4C492}" dt="2022-03-06T12:59:29.819" v="17"/>
          <pc:sldLayoutMkLst>
            <pc:docMk/>
            <pc:sldMasterMk cId="381626066" sldId="2147483656"/>
            <pc:sldLayoutMk cId="2418179442" sldId="2147483671"/>
          </pc:sldLayoutMkLst>
          <pc:spChg chg="add mod">
            <ac:chgData name="Apoorva" userId="632ae3ad-75b7-496a-85a5-250849a3b149" providerId="ADAL" clId="{745556D7-5630-4309-9F7E-EA52EFA4C492}" dt="2022-03-06T12:59:29.819" v="17"/>
            <ac:spMkLst>
              <pc:docMk/>
              <pc:sldMasterMk cId="381626066" sldId="2147483656"/>
              <pc:sldLayoutMk cId="2418179442" sldId="2147483671"/>
              <ac:spMk id="31" creationId="{89D35804-8F93-43DE-B7BE-D2DAC2BE5F54}"/>
            </ac:spMkLst>
          </pc:spChg>
        </pc:sldLayoutChg>
        <pc:sldLayoutChg chg="addSp delSp modSp mod">
          <pc:chgData name="Apoorva" userId="632ae3ad-75b7-496a-85a5-250849a3b149" providerId="ADAL" clId="{745556D7-5630-4309-9F7E-EA52EFA4C492}" dt="2022-03-06T12:59:32.849" v="19" actId="478"/>
          <pc:sldLayoutMkLst>
            <pc:docMk/>
            <pc:sldMasterMk cId="381626066" sldId="2147483656"/>
            <pc:sldLayoutMk cId="1866694840" sldId="2147483672"/>
          </pc:sldLayoutMkLst>
          <pc:spChg chg="add mod">
            <ac:chgData name="Apoorva" userId="632ae3ad-75b7-496a-85a5-250849a3b149" providerId="ADAL" clId="{745556D7-5630-4309-9F7E-EA52EFA4C492}" dt="2022-03-06T12:59:31.020" v="18"/>
            <ac:spMkLst>
              <pc:docMk/>
              <pc:sldMasterMk cId="381626066" sldId="2147483656"/>
              <pc:sldLayoutMk cId="1866694840" sldId="2147483672"/>
              <ac:spMk id="31" creationId="{81016BF7-A182-49DC-BCE6-28B5B9D4E269}"/>
            </ac:spMkLst>
          </pc:spChg>
          <pc:grpChg chg="del">
            <ac:chgData name="Apoorva" userId="632ae3ad-75b7-496a-85a5-250849a3b149" providerId="ADAL" clId="{745556D7-5630-4309-9F7E-EA52EFA4C492}" dt="2022-03-06T12:59:32.849" v="19" actId="478"/>
            <ac:grpSpMkLst>
              <pc:docMk/>
              <pc:sldMasterMk cId="381626066" sldId="2147483656"/>
              <pc:sldLayoutMk cId="1866694840" sldId="2147483672"/>
              <ac:grpSpMk id="25" creationId="{287D5D07-5604-4B0F-8BF1-B04B0CED0B86}"/>
            </ac:grpSpMkLst>
          </pc:grpChg>
        </pc:sldLayoutChg>
        <pc:sldLayoutChg chg="addSp modSp">
          <pc:chgData name="Apoorva" userId="632ae3ad-75b7-496a-85a5-250849a3b149" providerId="ADAL" clId="{745556D7-5630-4309-9F7E-EA52EFA4C492}" dt="2022-03-06T12:59:38.703" v="20"/>
          <pc:sldLayoutMkLst>
            <pc:docMk/>
            <pc:sldMasterMk cId="381626066" sldId="2147483656"/>
            <pc:sldLayoutMk cId="1186370367" sldId="2147483676"/>
          </pc:sldLayoutMkLst>
          <pc:spChg chg="add mod">
            <ac:chgData name="Apoorva" userId="632ae3ad-75b7-496a-85a5-250849a3b149" providerId="ADAL" clId="{745556D7-5630-4309-9F7E-EA52EFA4C492}" dt="2022-03-06T12:59:38.703" v="20"/>
            <ac:spMkLst>
              <pc:docMk/>
              <pc:sldMasterMk cId="381626066" sldId="2147483656"/>
              <pc:sldLayoutMk cId="1186370367" sldId="2147483676"/>
              <ac:spMk id="31" creationId="{76A55732-FBA2-4E47-B664-1A4F1CBA0817}"/>
            </ac:spMkLst>
          </pc:spChg>
        </pc:sldLayoutChg>
        <pc:sldLayoutChg chg="addSp modSp">
          <pc:chgData name="Apoorva" userId="632ae3ad-75b7-496a-85a5-250849a3b149" providerId="ADAL" clId="{745556D7-5630-4309-9F7E-EA52EFA4C492}" dt="2022-03-06T12:59:40.896" v="21"/>
          <pc:sldLayoutMkLst>
            <pc:docMk/>
            <pc:sldMasterMk cId="381626066" sldId="2147483656"/>
            <pc:sldLayoutMk cId="139192998" sldId="2147483677"/>
          </pc:sldLayoutMkLst>
          <pc:spChg chg="add mod">
            <ac:chgData name="Apoorva" userId="632ae3ad-75b7-496a-85a5-250849a3b149" providerId="ADAL" clId="{745556D7-5630-4309-9F7E-EA52EFA4C492}" dt="2022-03-06T12:59:40.896" v="21"/>
            <ac:spMkLst>
              <pc:docMk/>
              <pc:sldMasterMk cId="381626066" sldId="2147483656"/>
              <pc:sldLayoutMk cId="139192998" sldId="2147483677"/>
              <ac:spMk id="25" creationId="{028C0A8A-E810-4886-95CE-BA78613F1152}"/>
            </ac:spMkLst>
          </pc:spChg>
        </pc:sldLayoutChg>
        <pc:sldLayoutChg chg="addSp modSp">
          <pc:chgData name="Apoorva" userId="632ae3ad-75b7-496a-85a5-250849a3b149" providerId="ADAL" clId="{745556D7-5630-4309-9F7E-EA52EFA4C492}" dt="2022-03-06T12:59:42.853" v="22"/>
          <pc:sldLayoutMkLst>
            <pc:docMk/>
            <pc:sldMasterMk cId="381626066" sldId="2147483656"/>
            <pc:sldLayoutMk cId="953025951" sldId="2147483678"/>
          </pc:sldLayoutMkLst>
          <pc:spChg chg="add mod">
            <ac:chgData name="Apoorva" userId="632ae3ad-75b7-496a-85a5-250849a3b149" providerId="ADAL" clId="{745556D7-5630-4309-9F7E-EA52EFA4C492}" dt="2022-03-06T12:59:42.853" v="22"/>
            <ac:spMkLst>
              <pc:docMk/>
              <pc:sldMasterMk cId="381626066" sldId="2147483656"/>
              <pc:sldLayoutMk cId="953025951" sldId="2147483678"/>
              <ac:spMk id="25" creationId="{14BE59E3-E81F-4932-9FDA-10D20A21011C}"/>
            </ac:spMkLst>
          </pc:spChg>
        </pc:sldLayoutChg>
        <pc:sldLayoutChg chg="addSp modSp">
          <pc:chgData name="Apoorva" userId="632ae3ad-75b7-496a-85a5-250849a3b149" providerId="ADAL" clId="{745556D7-5630-4309-9F7E-EA52EFA4C492}" dt="2022-03-06T12:59:44.018" v="23"/>
          <pc:sldLayoutMkLst>
            <pc:docMk/>
            <pc:sldMasterMk cId="381626066" sldId="2147483656"/>
            <pc:sldLayoutMk cId="1977130840" sldId="2147483679"/>
          </pc:sldLayoutMkLst>
          <pc:spChg chg="add mod">
            <ac:chgData name="Apoorva" userId="632ae3ad-75b7-496a-85a5-250849a3b149" providerId="ADAL" clId="{745556D7-5630-4309-9F7E-EA52EFA4C492}" dt="2022-03-06T12:59:44.018" v="23"/>
            <ac:spMkLst>
              <pc:docMk/>
              <pc:sldMasterMk cId="381626066" sldId="2147483656"/>
              <pc:sldLayoutMk cId="1977130840" sldId="2147483679"/>
              <ac:spMk id="23" creationId="{6F11C0C2-654F-4C8D-BAED-A592E383AD31}"/>
            </ac:spMkLst>
          </pc:spChg>
        </pc:sldLayoutChg>
        <pc:sldLayoutChg chg="addSp modSp">
          <pc:chgData name="Apoorva" userId="632ae3ad-75b7-496a-85a5-250849a3b149" providerId="ADAL" clId="{745556D7-5630-4309-9F7E-EA52EFA4C492}" dt="2022-03-06T12:59:45.149" v="24"/>
          <pc:sldLayoutMkLst>
            <pc:docMk/>
            <pc:sldMasterMk cId="381626066" sldId="2147483656"/>
            <pc:sldLayoutMk cId="3407879494" sldId="2147483680"/>
          </pc:sldLayoutMkLst>
          <pc:spChg chg="add mod">
            <ac:chgData name="Apoorva" userId="632ae3ad-75b7-496a-85a5-250849a3b149" providerId="ADAL" clId="{745556D7-5630-4309-9F7E-EA52EFA4C492}" dt="2022-03-06T12:59:45.149" v="24"/>
            <ac:spMkLst>
              <pc:docMk/>
              <pc:sldMasterMk cId="381626066" sldId="2147483656"/>
              <pc:sldLayoutMk cId="3407879494" sldId="2147483680"/>
              <ac:spMk id="22" creationId="{BBB337FC-A26D-46A7-B07E-68D07CDC8A87}"/>
            </ac:spMkLst>
          </pc:spChg>
        </pc:sldLayoutChg>
        <pc:sldLayoutChg chg="addSp modSp">
          <pc:chgData name="Apoorva" userId="632ae3ad-75b7-496a-85a5-250849a3b149" providerId="ADAL" clId="{745556D7-5630-4309-9F7E-EA52EFA4C492}" dt="2022-03-06T12:59:47.709" v="25"/>
          <pc:sldLayoutMkLst>
            <pc:docMk/>
            <pc:sldMasterMk cId="381626066" sldId="2147483656"/>
            <pc:sldLayoutMk cId="132567453" sldId="2147483681"/>
          </pc:sldLayoutMkLst>
          <pc:spChg chg="add mod">
            <ac:chgData name="Apoorva" userId="632ae3ad-75b7-496a-85a5-250849a3b149" providerId="ADAL" clId="{745556D7-5630-4309-9F7E-EA52EFA4C492}" dt="2022-03-06T12:59:47.709" v="25"/>
            <ac:spMkLst>
              <pc:docMk/>
              <pc:sldMasterMk cId="381626066" sldId="2147483656"/>
              <pc:sldLayoutMk cId="132567453" sldId="2147483681"/>
              <ac:spMk id="26" creationId="{5E2E5BEA-6382-4B2F-BB9B-6948FB098AE9}"/>
            </ac:spMkLst>
          </pc:spChg>
        </pc:sldLayoutChg>
        <pc:sldLayoutChg chg="addSp modSp">
          <pc:chgData name="Apoorva" userId="632ae3ad-75b7-496a-85a5-250849a3b149" providerId="ADAL" clId="{745556D7-5630-4309-9F7E-EA52EFA4C492}" dt="2022-03-06T12:59:49.227" v="26"/>
          <pc:sldLayoutMkLst>
            <pc:docMk/>
            <pc:sldMasterMk cId="381626066" sldId="2147483656"/>
            <pc:sldLayoutMk cId="1912401979" sldId="2147483682"/>
          </pc:sldLayoutMkLst>
          <pc:spChg chg="add mod">
            <ac:chgData name="Apoorva" userId="632ae3ad-75b7-496a-85a5-250849a3b149" providerId="ADAL" clId="{745556D7-5630-4309-9F7E-EA52EFA4C492}" dt="2022-03-06T12:59:49.227" v="26"/>
            <ac:spMkLst>
              <pc:docMk/>
              <pc:sldMasterMk cId="381626066" sldId="2147483656"/>
              <pc:sldLayoutMk cId="1912401979" sldId="2147483682"/>
              <ac:spMk id="26" creationId="{F850AB50-1D3F-4819-9F8E-4142EBFD5A7A}"/>
            </ac:spMkLst>
          </pc:spChg>
        </pc:sldLayoutChg>
        <pc:sldLayoutChg chg="addSp modSp">
          <pc:chgData name="Apoorva" userId="632ae3ad-75b7-496a-85a5-250849a3b149" providerId="ADAL" clId="{745556D7-5630-4309-9F7E-EA52EFA4C492}" dt="2022-03-06T12:59:50.646" v="27"/>
          <pc:sldLayoutMkLst>
            <pc:docMk/>
            <pc:sldMasterMk cId="381626066" sldId="2147483656"/>
            <pc:sldLayoutMk cId="3579314480" sldId="2147483683"/>
          </pc:sldLayoutMkLst>
          <pc:spChg chg="add mod">
            <ac:chgData name="Apoorva" userId="632ae3ad-75b7-496a-85a5-250849a3b149" providerId="ADAL" clId="{745556D7-5630-4309-9F7E-EA52EFA4C492}" dt="2022-03-06T12:59:50.646" v="27"/>
            <ac:spMkLst>
              <pc:docMk/>
              <pc:sldMasterMk cId="381626066" sldId="2147483656"/>
              <pc:sldLayoutMk cId="3579314480" sldId="2147483683"/>
              <ac:spMk id="24" creationId="{23D5991E-C9D6-4BA4-A85B-120D83F98CB2}"/>
            </ac:spMkLst>
          </pc:spChg>
        </pc:sldLayoutChg>
        <pc:sldLayoutChg chg="addSp modSp mod">
          <pc:chgData name="Apoorva" userId="632ae3ad-75b7-496a-85a5-250849a3b149" providerId="ADAL" clId="{745556D7-5630-4309-9F7E-EA52EFA4C492}" dt="2022-03-06T12:59:56.389" v="29" actId="14100"/>
          <pc:sldLayoutMkLst>
            <pc:docMk/>
            <pc:sldMasterMk cId="381626066" sldId="2147483656"/>
            <pc:sldLayoutMk cId="1413108637" sldId="2147483685"/>
          </pc:sldLayoutMkLst>
          <pc:spChg chg="add mod">
            <ac:chgData name="Apoorva" userId="632ae3ad-75b7-496a-85a5-250849a3b149" providerId="ADAL" clId="{745556D7-5630-4309-9F7E-EA52EFA4C492}" dt="2022-03-06T12:59:56.389" v="29" actId="14100"/>
            <ac:spMkLst>
              <pc:docMk/>
              <pc:sldMasterMk cId="381626066" sldId="2147483656"/>
              <pc:sldLayoutMk cId="1413108637" sldId="2147483685"/>
              <ac:spMk id="35" creationId="{4F6947F2-EF45-41C0-A9D5-CDBA76678C5C}"/>
            </ac:spMkLst>
          </pc:spChg>
        </pc:sldLayoutChg>
        <pc:sldLayoutChg chg="addSp modSp">
          <pc:chgData name="Apoorva" userId="632ae3ad-75b7-496a-85a5-250849a3b149" providerId="ADAL" clId="{745556D7-5630-4309-9F7E-EA52EFA4C492}" dt="2022-03-06T12:59:21.932" v="12"/>
          <pc:sldLayoutMkLst>
            <pc:docMk/>
            <pc:sldMasterMk cId="381626066" sldId="2147483656"/>
            <pc:sldLayoutMk cId="1426813683" sldId="2147483697"/>
          </pc:sldLayoutMkLst>
          <pc:spChg chg="add mod">
            <ac:chgData name="Apoorva" userId="632ae3ad-75b7-496a-85a5-250849a3b149" providerId="ADAL" clId="{745556D7-5630-4309-9F7E-EA52EFA4C492}" dt="2022-03-06T12:59:21.932" v="12"/>
            <ac:spMkLst>
              <pc:docMk/>
              <pc:sldMasterMk cId="381626066" sldId="2147483656"/>
              <pc:sldLayoutMk cId="1426813683" sldId="2147483697"/>
              <ac:spMk id="49" creationId="{9ACB8CCB-DA82-4FC0-96A5-8832B9E001A3}"/>
            </ac:spMkLst>
          </pc:spChg>
        </pc:sldLayoutChg>
        <pc:sldLayoutChg chg="addSp modSp">
          <pc:chgData name="Apoorva" userId="632ae3ad-75b7-496a-85a5-250849a3b149" providerId="ADAL" clId="{745556D7-5630-4309-9F7E-EA52EFA4C492}" dt="2022-03-06T12:59:23.563" v="13"/>
          <pc:sldLayoutMkLst>
            <pc:docMk/>
            <pc:sldMasterMk cId="381626066" sldId="2147483656"/>
            <pc:sldLayoutMk cId="1314837452" sldId="2147483698"/>
          </pc:sldLayoutMkLst>
          <pc:spChg chg="add mod">
            <ac:chgData name="Apoorva" userId="632ae3ad-75b7-496a-85a5-250849a3b149" providerId="ADAL" clId="{745556D7-5630-4309-9F7E-EA52EFA4C492}" dt="2022-03-06T12:59:23.563" v="13"/>
            <ac:spMkLst>
              <pc:docMk/>
              <pc:sldMasterMk cId="381626066" sldId="2147483656"/>
              <pc:sldLayoutMk cId="1314837452" sldId="2147483698"/>
              <ac:spMk id="48" creationId="{CD618CDD-CCDD-4F28-A23A-0C518261073F}"/>
            </ac:spMkLst>
          </pc:spChg>
        </pc:sldLayoutChg>
        <pc:sldLayoutChg chg="addSp delSp modSp mod">
          <pc:chgData name="Apoorva" userId="632ae3ad-75b7-496a-85a5-250849a3b149" providerId="ADAL" clId="{745556D7-5630-4309-9F7E-EA52EFA4C492}" dt="2022-03-06T13:00:58.624" v="38" actId="1076"/>
          <pc:sldLayoutMkLst>
            <pc:docMk/>
            <pc:sldMasterMk cId="381626066" sldId="2147483656"/>
            <pc:sldLayoutMk cId="386864152" sldId="2147483699"/>
          </pc:sldLayoutMkLst>
          <pc:spChg chg="del">
            <ac:chgData name="Apoorva" userId="632ae3ad-75b7-496a-85a5-250849a3b149" providerId="ADAL" clId="{745556D7-5630-4309-9F7E-EA52EFA4C492}" dt="2022-03-06T13:00:55.636" v="37" actId="478"/>
            <ac:spMkLst>
              <pc:docMk/>
              <pc:sldMasterMk cId="381626066" sldId="2147483656"/>
              <pc:sldLayoutMk cId="386864152" sldId="2147483699"/>
              <ac:spMk id="29" creationId="{076BFF1E-EBFD-42AE-A5FA-9BE34092D364}"/>
            </ac:spMkLst>
          </pc:spChg>
          <pc:spChg chg="add del mod">
            <ac:chgData name="Apoorva" userId="632ae3ad-75b7-496a-85a5-250849a3b149" providerId="ADAL" clId="{745556D7-5630-4309-9F7E-EA52EFA4C492}" dt="2022-03-06T13:00:50.083" v="35"/>
            <ac:spMkLst>
              <pc:docMk/>
              <pc:sldMasterMk cId="381626066" sldId="2147483656"/>
              <pc:sldLayoutMk cId="386864152" sldId="2147483699"/>
              <ac:spMk id="30" creationId="{478D0D61-322A-4828-A673-5AA3108CF5D2}"/>
            </ac:spMkLst>
          </pc:spChg>
          <pc:spChg chg="mod">
            <ac:chgData name="Apoorva" userId="632ae3ad-75b7-496a-85a5-250849a3b149" providerId="ADAL" clId="{745556D7-5630-4309-9F7E-EA52EFA4C492}" dt="2022-03-06T13:00:58.624" v="38" actId="1076"/>
            <ac:spMkLst>
              <pc:docMk/>
              <pc:sldMasterMk cId="381626066" sldId="2147483656"/>
              <pc:sldLayoutMk cId="386864152" sldId="2147483699"/>
              <ac:spMk id="36" creationId="{D9A93D6A-C973-BC4E-B98F-8B1CCAA8533C}"/>
            </ac:spMkLst>
          </pc:spChg>
        </pc:sldLayoutChg>
        <pc:sldLayoutChg chg="addSp modSp">
          <pc:chgData name="Apoorva" userId="632ae3ad-75b7-496a-85a5-250849a3b149" providerId="ADAL" clId="{745556D7-5630-4309-9F7E-EA52EFA4C492}" dt="2022-03-06T12:59:03.367" v="5"/>
          <pc:sldLayoutMkLst>
            <pc:docMk/>
            <pc:sldMasterMk cId="381626066" sldId="2147483656"/>
            <pc:sldLayoutMk cId="176913608" sldId="2147483700"/>
          </pc:sldLayoutMkLst>
          <pc:spChg chg="add mod">
            <ac:chgData name="Apoorva" userId="632ae3ad-75b7-496a-85a5-250849a3b149" providerId="ADAL" clId="{745556D7-5630-4309-9F7E-EA52EFA4C492}" dt="2022-03-06T12:59:03.367" v="5"/>
            <ac:spMkLst>
              <pc:docMk/>
              <pc:sldMasterMk cId="381626066" sldId="2147483656"/>
              <pc:sldLayoutMk cId="176913608" sldId="2147483700"/>
              <ac:spMk id="53" creationId="{481251A0-75DC-4D49-B3F4-BEE81A838DC2}"/>
            </ac:spMkLst>
          </pc:spChg>
        </pc:sldLayoutChg>
        <pc:sldLayoutChg chg="addSp delSp modSp mod">
          <pc:chgData name="Apoorva" userId="632ae3ad-75b7-496a-85a5-250849a3b149" providerId="ADAL" clId="{745556D7-5630-4309-9F7E-EA52EFA4C492}" dt="2022-03-06T12:59:15.234" v="10" actId="1076"/>
          <pc:sldLayoutMkLst>
            <pc:docMk/>
            <pc:sldMasterMk cId="381626066" sldId="2147483656"/>
            <pc:sldLayoutMk cId="1574406360" sldId="2147483701"/>
          </pc:sldLayoutMkLst>
          <pc:spChg chg="add del mod">
            <ac:chgData name="Apoorva" userId="632ae3ad-75b7-496a-85a5-250849a3b149" providerId="ADAL" clId="{745556D7-5630-4309-9F7E-EA52EFA4C492}" dt="2022-03-06T12:59:06.442" v="7"/>
            <ac:spMkLst>
              <pc:docMk/>
              <pc:sldMasterMk cId="381626066" sldId="2147483656"/>
              <pc:sldLayoutMk cId="1574406360" sldId="2147483701"/>
              <ac:spMk id="21" creationId="{70B71259-C4FE-43F5-B54A-F86966A2E022}"/>
            </ac:spMkLst>
          </pc:spChg>
          <pc:spChg chg="del">
            <ac:chgData name="Apoorva" userId="632ae3ad-75b7-496a-85a5-250849a3b149" providerId="ADAL" clId="{745556D7-5630-4309-9F7E-EA52EFA4C492}" dt="2022-03-06T12:59:12.278" v="9" actId="478"/>
            <ac:spMkLst>
              <pc:docMk/>
              <pc:sldMasterMk cId="381626066" sldId="2147483656"/>
              <pc:sldLayoutMk cId="1574406360" sldId="2147483701"/>
              <ac:spMk id="29" creationId="{076BFF1E-EBFD-42AE-A5FA-9BE34092D364}"/>
            </ac:spMkLst>
          </pc:spChg>
          <pc:spChg chg="mod">
            <ac:chgData name="Apoorva" userId="632ae3ad-75b7-496a-85a5-250849a3b149" providerId="ADAL" clId="{745556D7-5630-4309-9F7E-EA52EFA4C492}" dt="2022-03-06T12:59:15.234" v="10" actId="1076"/>
            <ac:spMkLst>
              <pc:docMk/>
              <pc:sldMasterMk cId="381626066" sldId="2147483656"/>
              <pc:sldLayoutMk cId="1574406360" sldId="2147483701"/>
              <ac:spMk id="53" creationId="{8D5B65A5-8D53-4443-BC22-F10A14E6A3D6}"/>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slide" Target="../slides/slide5.xml"/><Relationship Id="rId4" Type="http://schemas.openxmlformats.org/officeDocument/2006/relationships/hyperlink" Target="https://youtu.be/s9j5l43Rul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Introduction:</a:t>
            </a:r>
          </a:p>
          <a:p>
            <a:pPr marL="171450" indent="-171450">
              <a:lnSpc>
                <a:spcPct val="100000"/>
              </a:lnSpc>
              <a:buClr>
                <a:schemeClr val="accent3"/>
              </a:buClr>
              <a:buFont typeface="Arial" panose="020B0604020202020204" pitchFamily="34" charset="0"/>
              <a:buChar char="•"/>
            </a:pPr>
            <a:r>
              <a:rPr lang="en-US" sz="1200" dirty="0"/>
              <a:t>Nice to meet you, my name is &lt;…&gt; and I work with Amdocs -, (if relevant - I am …’s mom/dad).  </a:t>
            </a:r>
            <a:endParaRPr lang="en-CA" sz="1200" b="1" dirty="0"/>
          </a:p>
          <a:p>
            <a:pPr marL="171450" indent="-171450">
              <a:lnSpc>
                <a:spcPct val="100000"/>
              </a:lnSpc>
              <a:buClr>
                <a:schemeClr val="accent3"/>
              </a:buClr>
              <a:buFont typeface="Arial" panose="020B0604020202020204" pitchFamily="34" charset="0"/>
              <a:buChar char="•"/>
            </a:pPr>
            <a:r>
              <a:rPr lang="en-US" sz="1200" dirty="0"/>
              <a:t>Amdocs is a company that helps us talk to our friends over the telephone and watch our favorite shows on Disney/ TV. We touch the lives of billions of people every day, enabling a better-connected world</a:t>
            </a:r>
            <a:r>
              <a:rPr lang="he-IL" sz="1200" dirty="0"/>
              <a:t>.</a:t>
            </a:r>
            <a:endParaRPr lang="en-CA" sz="1200" b="1" dirty="0"/>
          </a:p>
          <a:p>
            <a:pPr marL="171450" indent="-171450">
              <a:lnSpc>
                <a:spcPct val="100000"/>
              </a:lnSpc>
              <a:buClr>
                <a:schemeClr val="accent3"/>
              </a:buClr>
              <a:buFont typeface="Arial" panose="020B0604020202020204" pitchFamily="34" charset="0"/>
              <a:buChar char="•"/>
            </a:pPr>
            <a:r>
              <a:rPr lang="en-US" sz="1200" dirty="0"/>
              <a:t>Have you heard of </a:t>
            </a:r>
            <a:r>
              <a:rPr lang="en-US" sz="1200" i="1" dirty="0"/>
              <a:t>&lt;name here top 2-3 customers that will be recognized by the students depends on the country&gt; </a:t>
            </a:r>
            <a:r>
              <a:rPr lang="en-US" sz="1200" dirty="0"/>
              <a:t>(i.e., Globe and PLDT for Manila, AT&amp;T and Disney for US, Telefonica &amp; Netflix for CALA, Vodafone for EMEA)? So, Amdocs works with these companies and we’re happy that we can help you talk to your best friend or watch your favorite TV shows.</a:t>
            </a:r>
            <a:endParaRPr lang="en-CA" sz="1200" b="1" dirty="0"/>
          </a:p>
        </p:txBody>
      </p:sp>
      <p:sp>
        <p:nvSpPr>
          <p:cNvPr id="64" name="Google Shape;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The goal is to encourage the group to think of as many messages as possible that they can tell themselves that will cause them to believe that even when I don’t succeed, next time I can succeed, that my failures are temporary, dependent on external factors that can change, and not to think that when I don’t succeed “I don’t have what it takes.”</a:t>
            </a:r>
            <a:r>
              <a:rPr lang="en-CA" sz="1200" dirty="0">
                <a:effectLst/>
              </a:rPr>
              <a:t>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Many of those employed in tech did not know at a young age that this is what they would work in when they grow up. We don’t need to be born with the skills or have clear vision of our career path since an early age to be successful. What we need is to allow ourselves to try and develop new skills and pursue our interests (even if they are small)</a:t>
            </a:r>
            <a:endParaRPr lang="en-CA" sz="1200" b="1"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73219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look at it “as a bystander” which helps with seeing the absurdity  of internal attribution of failure and can open their minds to their tendency towards themselves as well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55125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spc="0" dirty="0">
                <a:solidFill>
                  <a:schemeClr val="dk1"/>
                </a:solidFill>
                <a:effectLst/>
                <a:latin typeface="+mn-lt"/>
                <a:ea typeface="+mn-ea"/>
                <a:cs typeface="+mn-cs"/>
              </a:rPr>
              <a:t>If there are relatively many in the group who know women who work in the field, that’s excellent and should be emphasized – despite the image of the field, you yourselves know women who work in tech. If there are not many in the group who know women who work in the field, it’s important to emphasize that there are quite a few women in the field (&gt;30%) and it is just as suitable for women as for men, even if you don’t know women personally working in the field. </a:t>
            </a: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02589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get them thinking on ways to reduce this thinking on their own = find the inner voice that helps them own their success and understand that trial and error are part of any learning and development process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982853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The answer is 1:4 – globally 25% of employees in tech roles are women, in Amdocs it is 27%! </a:t>
            </a:r>
          </a:p>
          <a:p>
            <a:pPr lvl="0" rtl="0">
              <a:lnSpc>
                <a:spcPct val="100000"/>
              </a:lnSpc>
            </a:pPr>
            <a:r>
              <a:rPr lang="en-US" sz="1200" b="0" u="none" kern="1200" dirty="0">
                <a:solidFill>
                  <a:schemeClr val="dk1"/>
                </a:solidFill>
                <a:effectLst/>
                <a:latin typeface="+mn-lt"/>
                <a:ea typeface="+mn-ea"/>
                <a:cs typeface="+mn-cs"/>
              </a:rPr>
              <a:t>(30% mentioned earlier is women in general, not specifically in tech roles)</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The guessing is intendent to expose our fear of failure - you can explain to the group that some of us do not always like to guess, but it is important to try, even when we are not sure, and that this is even more true in a game setting, where even if I make a mistake, it really isn’t so bad.</a:t>
            </a:r>
          </a:p>
          <a:p>
            <a:pPr lvl="0" rtl="0">
              <a:lnSpc>
                <a:spcPct val="100000"/>
              </a:lnSpc>
            </a:pPr>
            <a:r>
              <a:rPr lang="en-US" sz="1200" b="0" u="none" kern="1200" dirty="0">
                <a:solidFill>
                  <a:schemeClr val="dk1"/>
                </a:solidFill>
                <a:effectLst/>
                <a:latin typeface="+mn-lt"/>
                <a:ea typeface="+mn-ea"/>
                <a:cs typeface="+mn-cs"/>
              </a:rPr>
              <a:t>If you see mainly boys guessed, you can mention that we know from research that girls are more inclined to avoid guessing… </a:t>
            </a:r>
            <a:endParaRPr lang="en-CA" sz="1200" b="1" u="none"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09102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Despite what we may think, all these fields can be learned. In order to succeed in a field, inborn talent is not necessary. One needs desire, courage and willingness to try and learn. </a:t>
            </a:r>
            <a:endParaRPr lang="en-CA" sz="1200" b="1"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33899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30% is indeed the benchmark for women in tech companies globally. Many women work at Amdocs, but we still need to improve in this area, and you are invited to help with this…</a:t>
            </a:r>
            <a:endParaRPr lang="en-CA" sz="1200" b="1" u="none"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28144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4146494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30995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session’s goal is to expose participants (both boys and girls)  to technology and to remove all gender biases that impact our thinking about this industry, and to encourage girls to see tech careers as a potential future for themselves.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format of the meeting is suitable for a Zoom session or for a classroom talk for all kids over 10 years old. It can also be used in a 1:1 conversation.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In a class setting, we strongly recommend conducting the activity with full support of a teacher or someone the students are used to in a classroom.</a:t>
            </a:r>
          </a:p>
          <a:p>
            <a:pPr marL="171450" indent="-171450">
              <a:lnSpc>
                <a:spcPct val="110000"/>
              </a:lnSpc>
              <a:buClr>
                <a:srgbClr val="EB0D8A"/>
              </a:buClr>
              <a:buFont typeface="Arial" panose="020B0604020202020204" pitchFamily="34" charset="0"/>
              <a:buChar char="•"/>
            </a:pPr>
            <a:r>
              <a:rPr lang="en-US" dirty="0"/>
              <a:t>Please note - throughout the activity there is are questions for the participants. Each time you get to it you’ll introduce a question for the participants, remind them that they answer only for themselves in writing. These answers will be used by them in the last part of the session.</a:t>
            </a: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solidFill>
                <a:schemeClr val="accent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682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41586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the last part of the session. This is the section, where everything the participants wrote for themselves will be utilized.</a:t>
            </a: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Send the participants a link -  they can send themselves an email timed to arrive on next International women’s day (March 8</a:t>
            </a:r>
            <a:r>
              <a:rPr lang="en-US" sz="1200" baseline="30000" dirty="0">
                <a:ea typeface="Assistant" pitchFamily="2" charset="-79"/>
                <a:cs typeface="Assistant" pitchFamily="2" charset="-79"/>
              </a:rPr>
              <a:t>th</a:t>
            </a:r>
            <a:r>
              <a:rPr lang="en-US" sz="1200" dirty="0">
                <a:ea typeface="Assistant" pitchFamily="2" charset="-79"/>
                <a:cs typeface="Assistant" pitchFamily="2" charset="-79"/>
              </a:rPr>
              <a:t> 2023). </a:t>
            </a:r>
            <a:br>
              <a:rPr lang="en-US" sz="1200" dirty="0">
                <a:ea typeface="Assistant" pitchFamily="2" charset="-79"/>
                <a:cs typeface="Assistant" pitchFamily="2" charset="-79"/>
              </a:rPr>
            </a:br>
            <a:r>
              <a:rPr lang="en-US" dirty="0">
                <a:hlinkClick r:id="rId3"/>
              </a:rPr>
              <a:t>https://emailfuture.com/</a:t>
            </a:r>
            <a:endParaRPr lang="en-CA" sz="1200" b="1" dirty="0">
              <a:solidFill>
                <a:srgbClr val="EB0D8A"/>
              </a:solidFill>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While they are thinking on what they wish to write, in addition to the questions they’ve answered for themselves, they can check out the inspirational posters of Amdocs’ women managers giving advice to their 16-year-old self.</a:t>
            </a:r>
          </a:p>
          <a:p>
            <a:pPr marL="171450" indent="-171450">
              <a:lnSpc>
                <a:spcPct val="115000"/>
              </a:lnSpc>
              <a:buClr>
                <a:schemeClr val="accent1"/>
              </a:buClr>
              <a:buFont typeface="Arial" panose="020B0604020202020204" pitchFamily="34" charset="0"/>
              <a:buChar char="•"/>
            </a:pPr>
            <a:endParaRPr lang="en-US" sz="1200" dirty="0">
              <a:ea typeface="Assistant" pitchFamily="2" charset="-79"/>
              <a:cs typeface="Assistant" pitchFamily="2" charset="-79"/>
            </a:endParaRPr>
          </a:p>
          <a:p>
            <a:pPr marL="0" indent="0">
              <a:lnSpc>
                <a:spcPct val="115000"/>
              </a:lnSpc>
              <a:buClr>
                <a:schemeClr val="accent1"/>
              </a:buClr>
              <a:buFont typeface="Arial" panose="020B0604020202020204" pitchFamily="34" charset="0"/>
              <a:buNone/>
            </a:pPr>
            <a:r>
              <a:rPr lang="en-US" sz="1200" b="1" u="sng" dirty="0">
                <a:ea typeface="Assistant" pitchFamily="2" charset="-79"/>
                <a:cs typeface="Assistant" pitchFamily="2" charset="-79"/>
              </a:rPr>
              <a:t>For Facilitator to say </a:t>
            </a:r>
            <a:r>
              <a:rPr lang="en-US" sz="1200" dirty="0">
                <a:ea typeface="Assistant" pitchFamily="2" charset="-79"/>
                <a:cs typeface="Assistant" pitchFamily="2" charset="-79"/>
              </a:rPr>
              <a:t>- I invite you to think about your future, to dream as far as possible. Think about what we explored together today, the things we learned about women in tech, the notes you wrote to yourself and put that into a couple of sentences for yourself in the email for a year from now</a:t>
            </a:r>
            <a:endParaRPr lang="en-US" sz="1200" b="1" dirty="0">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Some points to consider could be - What are your ambitions? How do you think you will achieve them? Where will you be in several years? What can you say to yourself along the way to succeed and fulfill your dreams? </a:t>
            </a:r>
          </a:p>
          <a:p>
            <a:pPr marL="171450" indent="-171450">
              <a:lnSpc>
                <a:spcPct val="115000"/>
              </a:lnSpc>
              <a:buClr>
                <a:schemeClr val="accent1"/>
              </a:buClr>
              <a:buFont typeface="Arial" panose="020B0604020202020204" pitchFamily="34" charset="0"/>
              <a:buChar char="•"/>
            </a:pPr>
            <a:r>
              <a:rPr lang="en-US" sz="1200" b="1" dirty="0">
                <a:solidFill>
                  <a:schemeClr val="accent1"/>
                </a:solidFill>
                <a:ea typeface="Assistant" pitchFamily="2" charset="-79"/>
                <a:cs typeface="Assistant" pitchFamily="2" charset="-79"/>
              </a:rPr>
              <a:t>Sending the message: </a:t>
            </a:r>
            <a:r>
              <a:rPr lang="en-US" sz="1200" dirty="0">
                <a:ea typeface="Assistant" pitchFamily="2" charset="-79"/>
                <a:cs typeface="Assistant" pitchFamily="2" charset="-79"/>
              </a:rPr>
              <a:t>If they don’t have an email account you can suggest to the participants to send the mail to their parents who will show it to them in time, or even write it on a paper and ask their parents to keep it for them</a:t>
            </a:r>
          </a:p>
          <a:p>
            <a:pPr marL="0" lvl="0" indent="0" algn="l" rtl="0">
              <a:spcBef>
                <a:spcPts val="0"/>
              </a:spcBef>
              <a:spcAft>
                <a:spcPts val="0"/>
              </a:spcAft>
              <a:buNone/>
            </a:pPr>
            <a:endParaRPr dirty="0"/>
          </a:p>
        </p:txBody>
      </p:sp>
      <p:sp>
        <p:nvSpPr>
          <p:cNvPr id="247" name="Google Shape;2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93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r" rtl="1">
              <a:lnSpc>
                <a:spcPct val="100000"/>
              </a:lnSpc>
              <a:spcBef>
                <a:spcPts val="0"/>
              </a:spcBef>
              <a:spcAft>
                <a:spcPts val="0"/>
              </a:spcAft>
              <a:buClr>
                <a:srgbClr val="000000"/>
              </a:buClr>
              <a:buSzPts val="1400"/>
              <a:buFont typeface="Arial"/>
              <a:buNone/>
            </a:pPr>
            <a:endParaRPr lang="en-I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02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chemeClr val="accent3"/>
              </a:buClr>
              <a:buSzPts val="1400"/>
              <a:buFont typeface="Arial" panose="020B0604020202020204" pitchFamily="34" charset="0"/>
              <a:buNone/>
              <a:tabLst/>
              <a:defRPr/>
            </a:pPr>
            <a:r>
              <a:rPr lang="en-US" sz="1200" dirty="0">
                <a:latin typeface="Century Gothic" panose="020B0502020202020204" pitchFamily="34" charset="0"/>
                <a:ea typeface="Assistant" pitchFamily="2" charset="-79"/>
                <a:cs typeface="Assistant" pitchFamily="2" charset="-79"/>
              </a:rPr>
              <a:t>Video link: </a:t>
            </a:r>
            <a:r>
              <a:rPr lang="en-US" dirty="0"/>
              <a:t>https://youtu.be/lnt0Qle-8Yk</a:t>
            </a:r>
          </a:p>
          <a:p>
            <a:pPr marL="0" indent="0">
              <a:spcAft>
                <a:spcPts val="600"/>
              </a:spcAft>
              <a:buClr>
                <a:schemeClr val="accent3"/>
              </a:buClr>
              <a:buFont typeface="Arial" panose="020B0604020202020204" pitchFamily="34" charset="0"/>
              <a:buNone/>
            </a:pPr>
            <a:endParaRPr lang="en-US" sz="1200" dirty="0">
              <a:latin typeface="Century Gothic" panose="020B0502020202020204" pitchFamily="34" charset="0"/>
              <a:ea typeface="Assistant" pitchFamily="2" charset="-79"/>
              <a:cs typeface="Assistant" pitchFamily="2" charset="-79"/>
            </a:endParaRPr>
          </a:p>
          <a:p>
            <a:pPr marL="0" indent="0">
              <a:spcAft>
                <a:spcPts val="600"/>
              </a:spcAft>
              <a:buClr>
                <a:schemeClr val="accent3"/>
              </a:buClr>
              <a:buFont typeface="Arial" panose="020B0604020202020204" pitchFamily="34" charset="0"/>
              <a:buNone/>
            </a:pPr>
            <a:r>
              <a:rPr lang="en-US" sz="1200" dirty="0">
                <a:latin typeface="Century Gothic" panose="020B0502020202020204" pitchFamily="34" charset="0"/>
                <a:ea typeface="Assistant" pitchFamily="2" charset="-79"/>
                <a:cs typeface="Assistant" pitchFamily="2" charset="-79"/>
              </a:rPr>
              <a:t>I want to invite you to see how technology changes billions of people’s lives around the world, let’s watch a video together.</a:t>
            </a:r>
          </a:p>
          <a:p>
            <a:pPr marL="0" indent="0">
              <a:spcAft>
                <a:spcPts val="600"/>
              </a:spcAft>
              <a:buClr>
                <a:schemeClr val="accent3"/>
              </a:buClr>
              <a:buFont typeface="Arial" panose="020B0604020202020204" pitchFamily="34" charset="0"/>
              <a:buNone/>
            </a:pPr>
            <a:r>
              <a:rPr lang="en-US" sz="1200" b="0" dirty="0">
                <a:latin typeface="Century Gothic" panose="020B0502020202020204" pitchFamily="34" charset="0"/>
                <a:ea typeface="Assistant" pitchFamily="2" charset="-79"/>
                <a:cs typeface="Assistant" pitchFamily="2" charset="-79"/>
              </a:rPr>
              <a:t>This </a:t>
            </a:r>
            <a:r>
              <a:rPr lang="en-US" sz="1200" dirty="0">
                <a:latin typeface="Century Gothic" panose="020B0502020202020204" pitchFamily="34" charset="0"/>
                <a:ea typeface="Assistant" pitchFamily="2" charset="-79"/>
                <a:cs typeface="Assistant" pitchFamily="2" charset="-79"/>
              </a:rPr>
              <a:t>video shows how Amdocs’ products enable many of our day-to-day activities and even though the video captions are in English, the visuals speak our story.</a:t>
            </a:r>
            <a:endParaRPr lang="en-CA" sz="1200" b="1" dirty="0">
              <a:latin typeface="Century Gothic" panose="020B0502020202020204" pitchFamily="34" charset="0"/>
              <a:ea typeface="Assistant" pitchFamily="2" charset="-79"/>
              <a:cs typeface="Assistant" pitchFamily="2" charset="-79"/>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Clr>
                <a:schemeClr val="accent3"/>
              </a:buClr>
              <a:buFont typeface="Arial" panose="020B0604020202020204" pitchFamily="34" charset="0"/>
              <a:buNone/>
            </a:pPr>
            <a:r>
              <a:rPr lang="en-US" sz="1400" dirty="0">
                <a:latin typeface="Century Gothic" panose="020B0502020202020204" pitchFamily="34" charset="0"/>
                <a:ea typeface="Assistant" pitchFamily="2" charset="-79"/>
                <a:cs typeface="Assistant" pitchFamily="2" charset="-79"/>
              </a:rPr>
              <a:t>Ask the group follow up questions and lead a short discussion (question appear also on the slide), you can invite 2-3 participants to share their answers out loud while asking the rest to write thoughts in the chat, you can choose 1 or 2 questions:</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What caught your attention in this video? </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In what ways does technology changes your life? </a:t>
            </a: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rPr>
              <a:t>What other social or environmental problems could be solved through technology? </a:t>
            </a:r>
            <a:endParaRPr lang="en-US" sz="1400" dirty="0">
              <a:latin typeface="Century Gothic" panose="020B0502020202020204" pitchFamily="34" charset="0"/>
            </a:endParaRPr>
          </a:p>
          <a:p>
            <a:pPr marL="0" lvl="0" indent="0" algn="l" rtl="0">
              <a:spcBef>
                <a:spcPts val="0"/>
              </a:spcBef>
              <a:spcAft>
                <a:spcPts val="0"/>
              </a:spcAft>
              <a:buNone/>
            </a:pPr>
            <a:endParaRPr dirty="0"/>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move forward, let’s answer some questions for ourselves:</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Ask participants to answer questions, in writing, and keep it for the last part. Explain that </a:t>
            </a:r>
            <a:r>
              <a:rPr lang="en-US" sz="1200" b="1" dirty="0">
                <a:ea typeface="Assistant" pitchFamily="2" charset="-79"/>
                <a:cs typeface="Assistant" pitchFamily="2" charset="-79"/>
              </a:rPr>
              <a:t>they don’t need to share </a:t>
            </a:r>
            <a:r>
              <a:rPr lang="en-US" sz="1200" dirty="0">
                <a:ea typeface="Assistant" pitchFamily="2" charset="-79"/>
                <a:cs typeface="Assistant" pitchFamily="2" charset="-79"/>
              </a:rPr>
              <a:t>their answers and they answer for themselves </a:t>
            </a:r>
            <a:endParaRPr lang="en-CA" sz="1200" b="1" dirty="0">
              <a:ea typeface="Assistant" pitchFamily="2" charset="-79"/>
              <a:cs typeface="Assistant" pitchFamily="2" charset="-79"/>
            </a:endParaRP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write the answer to the first question before moving to the next one</a:t>
            </a:r>
            <a:endParaRPr lang="en-CA" sz="1200" b="1" dirty="0">
              <a:ea typeface="Assistant" pitchFamily="2" charset="-79"/>
              <a:cs typeface="Assistant" pitchFamily="2" charset="-79"/>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690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ssistant" pitchFamily="2" charset="-79"/>
                <a:cs typeface="Assistant" pitchFamily="2" charset="-79"/>
              </a:rPr>
              <a:t>Ask participants to answer questions, in writing, and keep it for the last part.</a:t>
            </a:r>
          </a:p>
          <a:p>
            <a:r>
              <a:rPr lang="en-US" sz="1200" dirty="0">
                <a:cs typeface="Assistant" pitchFamily="2" charset="-79"/>
              </a:rPr>
              <a:t>These answers are </a:t>
            </a:r>
            <a:r>
              <a:rPr lang="en-US" sz="1200" b="1" dirty="0">
                <a:cs typeface="Assistant" pitchFamily="2" charset="-79"/>
              </a:rPr>
              <a:t>not</a:t>
            </a:r>
            <a:r>
              <a:rPr lang="en-US" sz="1200" dirty="0">
                <a:cs typeface="Assistant" pitchFamily="2" charset="-79"/>
              </a:rPr>
              <a:t> required to be spoken out loud.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19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20000"/>
              </a:lnSpc>
            </a:pPr>
            <a:r>
              <a:rPr lang="en-US" sz="1200" dirty="0"/>
              <a:t>Stop sharing the ppt and share this website: </a:t>
            </a:r>
            <a:r>
              <a:rPr lang="en-US" sz="1200" u="sng" dirty="0">
                <a:solidFill>
                  <a:schemeClr val="accent3"/>
                </a:solidFill>
                <a:hlinkClick r:id="rId3">
                  <a:extLst>
                    <a:ext uri="{A12FA001-AC4F-418D-AE19-62706E023703}">
                      <ahyp:hlinkClr xmlns:ahyp="http://schemas.microsoft.com/office/drawing/2018/hyperlinkcolor" val="tx"/>
                    </a:ext>
                  </a:extLst>
                </a:hlinkClick>
              </a:rPr>
              <a:t>https://xjk3xqnprw.csb.app/</a:t>
            </a:r>
            <a:endParaRPr lang="en-CA" sz="1200" b="1" dirty="0">
              <a:solidFill>
                <a:schemeClr val="accent3"/>
              </a:solidFill>
            </a:endParaRPr>
          </a:p>
          <a:p>
            <a:pPr>
              <a:lnSpc>
                <a:spcPct val="120000"/>
              </a:lnSpc>
            </a:pPr>
            <a:r>
              <a:rPr lang="en-US" sz="1200" dirty="0"/>
              <a:t>Explain to the group – these are the dice we will use in the game, before we start, I want to show you the HTML code behind it and how easy it is to work with it.</a:t>
            </a:r>
            <a:endParaRPr lang="en-CA" sz="1200" b="1" dirty="0"/>
          </a:p>
          <a:p>
            <a:pPr>
              <a:lnSpc>
                <a:spcPct val="120000"/>
              </a:lnSpc>
            </a:pPr>
            <a:r>
              <a:rPr lang="en-US" sz="1200" dirty="0"/>
              <a:t>At this point you will use the “inspect” option (from the right click menu) to look at the code and show – how to change background color, how to delete one dot from the cube and so on.</a:t>
            </a:r>
            <a:endParaRPr lang="en-CA" sz="1200" b="1" dirty="0"/>
          </a:p>
          <a:p>
            <a:pPr>
              <a:lnSpc>
                <a:spcPct val="120000"/>
              </a:lnSpc>
            </a:pPr>
            <a:r>
              <a:rPr lang="en-US" sz="1200" dirty="0"/>
              <a:t>To do that </a:t>
            </a:r>
            <a:r>
              <a:rPr lang="en-US" sz="1200" u="sng" dirty="0">
                <a:solidFill>
                  <a:schemeClr val="accent3"/>
                </a:solidFill>
                <a:hlinkClick r:id="rId4"/>
              </a:rPr>
              <a:t>watch this short demo video beforehand and try it for yourself (this is just for you)</a:t>
            </a:r>
            <a:endParaRPr lang="en-CA" sz="1200" b="1" dirty="0">
              <a:solidFill>
                <a:schemeClr val="accent3"/>
              </a:solidFill>
            </a:endParaRPr>
          </a:p>
          <a:p>
            <a:pPr>
              <a:lnSpc>
                <a:spcPct val="120000"/>
              </a:lnSpc>
            </a:pPr>
            <a:r>
              <a:rPr lang="en-US" sz="1200" b="1" dirty="0"/>
              <a:t>Ask the question – ”</a:t>
            </a:r>
            <a:r>
              <a:rPr lang="en-US" sz="1200" b="1" dirty="0">
                <a:hlinkClick r:id="rId5" action="ppaction://hlinksldjump"/>
              </a:rPr>
              <a:t>who would like to help me run this game</a:t>
            </a:r>
            <a:r>
              <a:rPr lang="en-US" sz="1200" b="1" dirty="0"/>
              <a:t>” </a:t>
            </a:r>
            <a:r>
              <a:rPr lang="en-US" sz="1200" dirty="0"/>
              <a:t> to experience it and share from her screen the demo, while you instruct.</a:t>
            </a:r>
          </a:p>
          <a:p>
            <a:pPr>
              <a:lnSpc>
                <a:spcPct val="120000"/>
              </a:lnSpc>
            </a:pPr>
            <a:endParaRPr lang="en-US" sz="1200" b="1" dirty="0"/>
          </a:p>
          <a:p>
            <a:pPr marL="457200" marR="0" lvl="0" indent="-228600" algn="l" defTabSz="914400" rtl="0" eaLnBrk="1" fontAlgn="auto" latinLnBrk="0" hangingPunct="1">
              <a:lnSpc>
                <a:spcPct val="120000"/>
              </a:lnSpc>
              <a:spcBef>
                <a:spcPts val="0"/>
              </a:spcBef>
              <a:spcAft>
                <a:spcPts val="0"/>
              </a:spcAft>
              <a:buClr>
                <a:srgbClr val="000000"/>
              </a:buClr>
              <a:buSzPts val="1400"/>
              <a:buFont typeface="Arial"/>
              <a:buNone/>
              <a:tabLst/>
              <a:defRPr/>
            </a:pPr>
            <a:r>
              <a:rPr lang="en-US" sz="1200" dirty="0"/>
              <a:t>Note and explain that when you refresh the site it goes back to normal, your changes are not affecting the source code, just the localized copy.</a:t>
            </a:r>
            <a:endParaRPr lang="he-IL" sz="1200" dirty="0"/>
          </a:p>
          <a:p>
            <a:pPr>
              <a:lnSpc>
                <a:spcPct val="120000"/>
              </a:lnSpc>
            </a:pPr>
            <a:endParaRPr lang="en-US" sz="1200" b="1" dirty="0"/>
          </a:p>
          <a:p>
            <a:pPr lvl="0" rtl="0">
              <a:lnSpc>
                <a:spcPct val="100000"/>
              </a:lnSpc>
            </a:pPr>
            <a:r>
              <a:rPr lang="en-US" sz="1200" b="0" u="none" kern="1200" dirty="0">
                <a:solidFill>
                  <a:schemeClr val="dk1"/>
                </a:solidFill>
                <a:effectLst/>
                <a:latin typeface="+mn-lt"/>
                <a:ea typeface="+mn-ea"/>
                <a:cs typeface="+mn-cs"/>
              </a:rPr>
              <a:t>This is a </a:t>
            </a:r>
            <a:r>
              <a:rPr lang="en-US" sz="1200" b="1" u="none" kern="1200" dirty="0">
                <a:solidFill>
                  <a:schemeClr val="dk1"/>
                </a:solidFill>
                <a:effectLst/>
                <a:latin typeface="+mn-lt"/>
                <a:ea typeface="+mn-ea"/>
                <a:cs typeface="+mn-cs"/>
              </a:rPr>
              <a:t>trigger question</a:t>
            </a:r>
            <a:r>
              <a:rPr lang="en-US" sz="1200" b="0" u="none" kern="1200" dirty="0">
                <a:solidFill>
                  <a:schemeClr val="dk1"/>
                </a:solidFill>
                <a:effectLst/>
                <a:latin typeface="+mn-lt"/>
                <a:ea typeface="+mn-ea"/>
                <a:cs typeface="+mn-cs"/>
              </a:rPr>
              <a:t> whose goal is to raise awareness about the fact that girls often prefer not to participate in an activity if they don’t know in advance what it is about and that they will be good at it, for example – running the game.</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After you ask the question, see how many boys and how many girls volunteer and relate to that and </a:t>
            </a:r>
            <a:r>
              <a:rPr lang="en-US" sz="1200" b="1" u="none" kern="1200" dirty="0">
                <a:solidFill>
                  <a:schemeClr val="dk1"/>
                </a:solidFill>
                <a:effectLst/>
                <a:latin typeface="+mn-lt"/>
                <a:ea typeface="+mn-ea"/>
                <a:cs typeface="+mn-cs"/>
              </a:rPr>
              <a:t>explain to the group </a:t>
            </a:r>
            <a:r>
              <a:rPr lang="en-US" sz="1200" b="0" u="none" kern="1200" dirty="0">
                <a:solidFill>
                  <a:schemeClr val="dk1"/>
                </a:solidFill>
                <a:effectLst/>
                <a:latin typeface="+mn-lt"/>
                <a:ea typeface="+mn-ea"/>
                <a:cs typeface="+mn-cs"/>
              </a:rPr>
              <a:t>– </a:t>
            </a:r>
            <a:r>
              <a:rPr lang="en-CA" sz="1200" b="1" u="none" kern="1200" dirty="0">
                <a:solidFill>
                  <a:schemeClr val="dk1"/>
                </a:solidFill>
                <a:effectLst/>
                <a:latin typeface="+mn-lt"/>
                <a:ea typeface="+mn-ea"/>
                <a:cs typeface="+mn-cs"/>
              </a:rPr>
              <a:t> </a:t>
            </a:r>
            <a:r>
              <a:rPr lang="en-US" sz="1200" b="0" u="none" kern="1200" dirty="0">
                <a:solidFill>
                  <a:schemeClr val="dk1"/>
                </a:solidFill>
                <a:effectLst/>
                <a:latin typeface="+mn-lt"/>
                <a:ea typeface="+mn-ea"/>
                <a:cs typeface="+mn-cs"/>
              </a:rPr>
              <a:t>avoidance of trying something that you are unfamiliar with or of guessing when you are not sure can interfere with developing new skills, learning new fields and, in the end, with developing in the tech field. </a:t>
            </a:r>
            <a:endParaRPr lang="en-CA" sz="1200" b="1" u="none" kern="1200" dirty="0">
              <a:solidFill>
                <a:schemeClr val="dk1"/>
              </a:solidFill>
              <a:effectLst/>
              <a:latin typeface="+mn-lt"/>
              <a:ea typeface="+mn-ea"/>
              <a:cs typeface="+mn-cs"/>
            </a:endParaRPr>
          </a:p>
          <a:p>
            <a:pPr>
              <a:lnSpc>
                <a:spcPct val="120000"/>
              </a:lnSpc>
            </a:pPr>
            <a:endParaRPr lang="en-CA" sz="1200" b="1"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979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This activity is for the group to play “roll the dice” in a version focused on gender biases relevant to the tech world. </a:t>
            </a:r>
            <a:endParaRPr lang="en-CA" sz="1200" b="1" dirty="0"/>
          </a:p>
          <a:p>
            <a:pPr marL="171450" indent="-171450">
              <a:lnSpc>
                <a:spcPct val="100000"/>
              </a:lnSpc>
              <a:buClr>
                <a:schemeClr val="accent3"/>
              </a:buClr>
              <a:buFont typeface="Arial" panose="020B0604020202020204" pitchFamily="34" charset="0"/>
              <a:buChar char="•"/>
            </a:pPr>
            <a:r>
              <a:rPr lang="en-US" sz="1200" dirty="0"/>
              <a:t>Start with – “ let’s now just roll the dice and play a game using it”.</a:t>
            </a:r>
          </a:p>
          <a:p>
            <a:pPr marL="171450" indent="-171450">
              <a:lnSpc>
                <a:spcPct val="100000"/>
              </a:lnSpc>
              <a:buClr>
                <a:schemeClr val="accent3"/>
              </a:buClr>
              <a:buFont typeface="Arial" panose="020B0604020202020204" pitchFamily="34" charset="0"/>
              <a:buChar char="•"/>
            </a:pPr>
            <a:r>
              <a:rPr lang="en-US" sz="1200" dirty="0"/>
              <a:t>Pick the numbered cards as per the rolled dice</a:t>
            </a:r>
          </a:p>
          <a:p>
            <a:pPr>
              <a:lnSpc>
                <a:spcPct val="100000"/>
              </a:lnSpc>
              <a:buClr>
                <a:schemeClr val="accent3"/>
              </a:buClr>
            </a:pPr>
            <a:r>
              <a:rPr lang="en-US" sz="1200" b="1" dirty="0"/>
              <a:t>Reminder!</a:t>
            </a:r>
          </a:p>
          <a:p>
            <a:pPr marL="171450" indent="-171450">
              <a:lnSpc>
                <a:spcPct val="100000"/>
              </a:lnSpc>
              <a:buClr>
                <a:schemeClr val="accent3"/>
              </a:buClr>
              <a:buFont typeface="Arial" panose="020B0604020202020204" pitchFamily="34" charset="0"/>
              <a:buChar char="•"/>
            </a:pPr>
            <a:r>
              <a:rPr lang="en-US" sz="1200" dirty="0"/>
              <a:t>If the number repeats, roll again </a:t>
            </a:r>
            <a:r>
              <a:rPr lang="en-US" sz="1200" b="1" u="sng" dirty="0"/>
              <a:t>OR</a:t>
            </a:r>
            <a:r>
              <a:rPr lang="en-US" sz="1200" dirty="0"/>
              <a:t> you can ask the audience to pick a number</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answer the first question for themselves before moving to the next one </a:t>
            </a:r>
            <a:endParaRPr lang="en-CA" sz="1200" b="1" dirty="0">
              <a:ea typeface="Assistant" pitchFamily="2" charset="-79"/>
              <a:cs typeface="Assistant" pitchFamily="2" charset="-79"/>
            </a:endParaRPr>
          </a:p>
          <a:p>
            <a:pPr marL="0" indent="0">
              <a:lnSpc>
                <a:spcPct val="100000"/>
              </a:lnSpc>
              <a:buClr>
                <a:schemeClr val="accent3"/>
              </a:buClr>
              <a:buFont typeface="Arial" panose="020B0604020202020204" pitchFamily="34" charset="0"/>
              <a:buNone/>
            </a:pPr>
            <a:endParaRPr lang="en-US" sz="1200" b="1" dirty="0"/>
          </a:p>
          <a:p>
            <a:pPr marL="0" lvl="0" indent="0" algn="l" rtl="0">
              <a:spcBef>
                <a:spcPts val="0"/>
              </a:spcBef>
              <a:spcAft>
                <a:spcPts val="0"/>
              </a:spcAft>
              <a:buNone/>
            </a:pPr>
            <a:endParaRPr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activity cards in this game correspond to the rolling of the dice. </a:t>
            </a:r>
            <a:r>
              <a:rPr lang="en-US" sz="2400" b="1" u="sng" dirty="0"/>
              <a:t>(please click on the numbers).</a:t>
            </a:r>
          </a:p>
          <a:p>
            <a:pPr>
              <a:lnSpc>
                <a:spcPct val="100000"/>
              </a:lnSpc>
            </a:pPr>
            <a:r>
              <a:rPr lang="en-US" sz="1200" dirty="0"/>
              <a:t>The cards focus on 4 key societal barriers for women in tech and demonstrate them in different ways. Here is some background for you to read on these barriers:</a:t>
            </a:r>
            <a:br>
              <a:rPr lang="en-US" sz="1200" dirty="0"/>
            </a:br>
            <a:endParaRPr lang="en-US" sz="1200" dirty="0"/>
          </a:p>
          <a:p>
            <a:pPr>
              <a:lnSpc>
                <a:spcPct val="100000"/>
              </a:lnSpc>
            </a:pPr>
            <a:r>
              <a:rPr lang="en-US" sz="1200" b="1" dirty="0">
                <a:solidFill>
                  <a:schemeClr val="accent1"/>
                </a:solidFill>
              </a:rPr>
              <a:t>Barrier #1 </a:t>
            </a:r>
            <a:r>
              <a:rPr lang="en-US" sz="1200" b="1" dirty="0"/>
              <a:t>– The tech industry is considered male dominated: </a:t>
            </a:r>
            <a:r>
              <a:rPr lang="en-US" sz="1200" dirty="0"/>
              <a:t>The technology field is perceived as a field that is suitable for boys and less suitable for girls, and therefore many girls in school feel that they don’t belong in these fields. Girls also tend to have low self-confidence in these fields, even when they are successful at them. </a:t>
            </a:r>
            <a:br>
              <a:rPr lang="en-US" sz="1200" dirty="0"/>
            </a:br>
            <a:endParaRPr lang="en-CA" sz="1200" b="1" dirty="0"/>
          </a:p>
          <a:p>
            <a:pPr>
              <a:lnSpc>
                <a:spcPct val="100000"/>
              </a:lnSpc>
            </a:pPr>
            <a:r>
              <a:rPr lang="en-US" sz="1200" b="1" dirty="0">
                <a:solidFill>
                  <a:schemeClr val="accent1"/>
                </a:solidFill>
              </a:rPr>
              <a:t>Barrier #2 </a:t>
            </a:r>
            <a:r>
              <a:rPr lang="en-US" sz="1200" b="1" dirty="0"/>
              <a:t>– Girls have to ‘get it right’ and are afraid of failure: </a:t>
            </a:r>
            <a:r>
              <a:rPr lang="en-US" sz="1200" dirty="0"/>
              <a:t>Girls often prefer to “play it safe” and choose subjects in which they are sure they can excel, because exceling in schoolwork is important for them. Another expression of this tendency is their concern to answer questions if they are not 100% sure of their answer, which sometimes results in avoidance of new fields, particularly fields in which trial and error are essential. </a:t>
            </a:r>
            <a:br>
              <a:rPr lang="en-US" sz="1200" dirty="0"/>
            </a:br>
            <a:endParaRPr lang="en-US" sz="1200" dirty="0"/>
          </a:p>
          <a:p>
            <a:pPr>
              <a:lnSpc>
                <a:spcPct val="100000"/>
              </a:lnSpc>
            </a:pPr>
            <a:r>
              <a:rPr lang="en-US" sz="1200" b="1" dirty="0">
                <a:solidFill>
                  <a:schemeClr val="accent1"/>
                </a:solidFill>
              </a:rPr>
              <a:t>Barrier #3 </a:t>
            </a:r>
            <a:r>
              <a:rPr lang="en-US" sz="1200" b="1" dirty="0"/>
              <a:t>- Girls tend to attribute their success to external factors and their failure to internal factors: </a:t>
            </a:r>
            <a:r>
              <a:rPr lang="en-US" sz="1200" dirty="0"/>
              <a:t>Girls tend to attribute their success to external factors (I succeeded because the test was easy), and to attribute their failures to internal factors (I failed because I am not good at it). Thus, failures have a big impact on them and challenge their self-confidence, and their successes do not bolster them enough. </a:t>
            </a:r>
            <a:br>
              <a:rPr lang="en-US" sz="1200" dirty="0"/>
            </a:br>
            <a:endParaRPr lang="en-CA" sz="1200" b="1" dirty="0"/>
          </a:p>
          <a:p>
            <a:pPr>
              <a:lnSpc>
                <a:spcPct val="100000"/>
              </a:lnSpc>
            </a:pPr>
            <a:r>
              <a:rPr lang="en-US" sz="1200" b="1" dirty="0">
                <a:solidFill>
                  <a:schemeClr val="accent1"/>
                </a:solidFill>
              </a:rPr>
              <a:t>Barrier #4 </a:t>
            </a:r>
            <a:r>
              <a:rPr lang="en-US" sz="1200" b="1" dirty="0"/>
              <a:t>- Girls tend to believe that STEM requires inborn talent and is not something to be could be learned/developed: </a:t>
            </a:r>
            <a:r>
              <a:rPr lang="en-US" sz="1200" dirty="0"/>
              <a:t>Girls often believe that talent for the technology field is inborn – either you have it or you don’t - and think that they cannot learn and develop the required skills to succeed in science and tech professions. </a:t>
            </a:r>
            <a:endParaRPr lang="en-CA" sz="1200"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7539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4_Title Slide - 3d a photo">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DCA33D-BF12-2F41-9D7F-21BD4C6A75FD}"/>
              </a:ext>
            </a:extLst>
          </p:cNvPr>
          <p:cNvGrpSpPr/>
          <p:nvPr/>
        </p:nvGrpSpPr>
        <p:grpSpPr>
          <a:xfrm>
            <a:off x="-2218319" y="-986806"/>
            <a:ext cx="16850293" cy="8450782"/>
            <a:chOff x="-2218319" y="-986806"/>
            <a:chExt cx="16850293" cy="8450782"/>
          </a:xfrm>
        </p:grpSpPr>
        <p:grpSp>
          <p:nvGrpSpPr>
            <p:cNvPr id="98" name="Group 97">
              <a:extLst>
                <a:ext uri="{FF2B5EF4-FFF2-40B4-BE49-F238E27FC236}">
                  <a16:creationId xmlns:a16="http://schemas.microsoft.com/office/drawing/2014/main" id="{EB57BEA8-F508-2348-9C2A-A87EEEAA4529}"/>
                </a:ext>
              </a:extLst>
            </p:cNvPr>
            <p:cNvGrpSpPr/>
            <p:nvPr userDrawn="1"/>
          </p:nvGrpSpPr>
          <p:grpSpPr>
            <a:xfrm>
              <a:off x="-2218319" y="-986806"/>
              <a:ext cx="16850293" cy="8450782"/>
              <a:chOff x="-2218319" y="-986806"/>
              <a:chExt cx="16850293" cy="8450782"/>
            </a:xfrm>
          </p:grpSpPr>
          <p:pic>
            <p:nvPicPr>
              <p:cNvPr id="99" name="Picture 3-N">
                <a:extLst>
                  <a:ext uri="{FF2B5EF4-FFF2-40B4-BE49-F238E27FC236}">
                    <a16:creationId xmlns:a16="http://schemas.microsoft.com/office/drawing/2014/main" id="{A1EEFA47-172B-4D4A-8384-90FA1FF87348}"/>
                  </a:ext>
                </a:extLst>
              </p:cNvPr>
              <p:cNvPicPr>
                <a:picLocks noChangeAspect="1"/>
              </p:cNvPicPr>
              <p:nvPr userDrawn="1"/>
            </p:nvPicPr>
            <p:blipFill>
              <a:blip r:embed="rId2"/>
              <a:srcRect/>
              <a:stretch/>
            </p:blipFill>
            <p:spPr>
              <a:xfrm rot="398935">
                <a:off x="7330700" y="-986806"/>
                <a:ext cx="7301274" cy="8450782"/>
              </a:xfrm>
              <a:prstGeom prst="rect">
                <a:avLst/>
              </a:prstGeom>
            </p:spPr>
          </p:pic>
          <p:pic>
            <p:nvPicPr>
              <p:cNvPr id="100" name="Picture 7-N">
                <a:extLst>
                  <a:ext uri="{FF2B5EF4-FFF2-40B4-BE49-F238E27FC236}">
                    <a16:creationId xmlns:a16="http://schemas.microsoft.com/office/drawing/2014/main" id="{75D29176-DD23-AF4A-9D6C-EEE3BA25BCAE}"/>
                  </a:ext>
                </a:extLst>
              </p:cNvPr>
              <p:cNvPicPr>
                <a:picLocks noChangeAspect="1"/>
              </p:cNvPicPr>
              <p:nvPr userDrawn="1"/>
            </p:nvPicPr>
            <p:blipFill>
              <a:blip r:embed="rId3"/>
              <a:srcRect/>
              <a:stretch/>
            </p:blipFill>
            <p:spPr>
              <a:xfrm rot="516374" flipH="1" flipV="1">
                <a:off x="-2218319" y="-519028"/>
                <a:ext cx="6661592" cy="7710390"/>
              </a:xfrm>
              <a:prstGeom prst="rect">
                <a:avLst/>
              </a:prstGeom>
            </p:spPr>
          </p:pic>
          <p:pic>
            <p:nvPicPr>
              <p:cNvPr id="101" name="Graphic 100">
                <a:extLst>
                  <a:ext uri="{FF2B5EF4-FFF2-40B4-BE49-F238E27FC236}">
                    <a16:creationId xmlns:a16="http://schemas.microsoft.com/office/drawing/2014/main" id="{7F36E82A-8648-CC41-A578-A1409196304F}"/>
                  </a:ext>
                </a:extLst>
              </p:cNvPr>
              <p:cNvPicPr>
                <a:picLocks noChangeAspect="1"/>
              </p:cNvPicPr>
              <p:nvPr userDrawn="1"/>
            </p:nvPicPr>
            <p:blipFill rotWithShape="1">
              <a:blip r:embed="rId4"/>
              <a:srcRect/>
              <a:stretch/>
            </p:blipFill>
            <p:spPr>
              <a:xfrm rot="267238" flipH="1">
                <a:off x="11557840" y="3710145"/>
                <a:ext cx="1129292" cy="603335"/>
              </a:xfrm>
              <a:prstGeom prst="rect">
                <a:avLst/>
              </a:prstGeom>
            </p:spPr>
          </p:pic>
          <p:pic>
            <p:nvPicPr>
              <p:cNvPr id="102" name="Graphic 101">
                <a:extLst>
                  <a:ext uri="{FF2B5EF4-FFF2-40B4-BE49-F238E27FC236}">
                    <a16:creationId xmlns:a16="http://schemas.microsoft.com/office/drawing/2014/main" id="{85C0CB9E-56CF-5E41-86EC-C11C408E05C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320" t="35125" r="61499" b="52615"/>
              <a:stretch/>
            </p:blipFill>
            <p:spPr>
              <a:xfrm rot="403074">
                <a:off x="11245701" y="4832825"/>
                <a:ext cx="872678" cy="1015640"/>
              </a:xfrm>
              <a:prstGeom prst="rect">
                <a:avLst/>
              </a:prstGeom>
            </p:spPr>
          </p:pic>
          <p:pic>
            <p:nvPicPr>
              <p:cNvPr id="103" name="Graphic 102">
                <a:extLst>
                  <a:ext uri="{FF2B5EF4-FFF2-40B4-BE49-F238E27FC236}">
                    <a16:creationId xmlns:a16="http://schemas.microsoft.com/office/drawing/2014/main" id="{F61819E3-ABB8-4A43-A0E5-C91A7EDE2EB9}"/>
                  </a:ext>
                </a:extLst>
              </p:cNvPr>
              <p:cNvPicPr>
                <a:picLocks noChangeAspect="1"/>
              </p:cNvPicPr>
              <p:nvPr userDrawn="1"/>
            </p:nvPicPr>
            <p:blipFill rotWithShape="1">
              <a:blip r:embed="rId4"/>
              <a:srcRect/>
              <a:stretch/>
            </p:blipFill>
            <p:spPr>
              <a:xfrm rot="11405730" flipH="1">
                <a:off x="412" y="3996266"/>
                <a:ext cx="1032564" cy="1243184"/>
              </a:xfrm>
              <a:prstGeom prst="rect">
                <a:avLst/>
              </a:prstGeom>
            </p:spPr>
          </p:pic>
          <p:pic>
            <p:nvPicPr>
              <p:cNvPr id="104" name="Graphic 103">
                <a:extLst>
                  <a:ext uri="{FF2B5EF4-FFF2-40B4-BE49-F238E27FC236}">
                    <a16:creationId xmlns:a16="http://schemas.microsoft.com/office/drawing/2014/main" id="{DFDC3DD1-31AF-C348-B835-56A299F40DA8}"/>
                  </a:ext>
                </a:extLst>
              </p:cNvPr>
              <p:cNvPicPr>
                <a:picLocks noChangeAspect="1"/>
              </p:cNvPicPr>
              <p:nvPr userDrawn="1"/>
            </p:nvPicPr>
            <p:blipFill rotWithShape="1">
              <a:blip r:embed="rId4"/>
              <a:srcRect/>
              <a:stretch/>
            </p:blipFill>
            <p:spPr>
              <a:xfrm rot="11183646" flipH="1">
                <a:off x="1706663" y="218571"/>
                <a:ext cx="806540" cy="748401"/>
              </a:xfrm>
              <a:prstGeom prst="rect">
                <a:avLst/>
              </a:prstGeom>
            </p:spPr>
          </p:pic>
        </p:grpSp>
        <p:pic>
          <p:nvPicPr>
            <p:cNvPr id="3" name="Graphic 2">
              <a:extLst>
                <a:ext uri="{FF2B5EF4-FFF2-40B4-BE49-F238E27FC236}">
                  <a16:creationId xmlns:a16="http://schemas.microsoft.com/office/drawing/2014/main" id="{7E36ACE6-788F-CB4F-B7BF-7500F0D0D111}"/>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321" t="38555" r="53481" b="47957"/>
            <a:stretch/>
          </p:blipFill>
          <p:spPr>
            <a:xfrm rot="449606" flipV="1">
              <a:off x="-49198" y="1628352"/>
              <a:ext cx="1341968" cy="1036166"/>
            </a:xfrm>
            <a:prstGeom prst="rect">
              <a:avLst/>
            </a:prstGeom>
          </p:spPr>
        </p:pic>
      </p:grpSp>
      <p:sp>
        <p:nvSpPr>
          <p:cNvPr id="105" name="Title 1">
            <a:extLst>
              <a:ext uri="{FF2B5EF4-FFF2-40B4-BE49-F238E27FC236}">
                <a16:creationId xmlns:a16="http://schemas.microsoft.com/office/drawing/2014/main" id="{91C8BE25-AC14-D441-9B54-54CA6100DC29}"/>
              </a:ext>
            </a:extLst>
          </p:cNvPr>
          <p:cNvSpPr>
            <a:spLocks noGrp="1"/>
          </p:cNvSpPr>
          <p:nvPr>
            <p:ph type="ctrTitle" hasCustomPrompt="1"/>
          </p:nvPr>
        </p:nvSpPr>
        <p:spPr>
          <a:xfrm>
            <a:off x="436245" y="791498"/>
            <a:ext cx="11319511" cy="1231106"/>
          </a:xfrm>
        </p:spPr>
        <p:txBody>
          <a:bodyPr anchor="b" anchorCtr="0"/>
          <a:lstStyle>
            <a:lvl1pPr algn="ctr">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106" name="Subtitle 2">
            <a:extLst>
              <a:ext uri="{FF2B5EF4-FFF2-40B4-BE49-F238E27FC236}">
                <a16:creationId xmlns:a16="http://schemas.microsoft.com/office/drawing/2014/main" id="{15D77E9D-E536-FE4C-AA14-013443A66101}"/>
              </a:ext>
            </a:extLst>
          </p:cNvPr>
          <p:cNvSpPr>
            <a:spLocks noGrp="1"/>
          </p:cNvSpPr>
          <p:nvPr>
            <p:ph type="subTitle" idx="1" hasCustomPrompt="1"/>
          </p:nvPr>
        </p:nvSpPr>
        <p:spPr>
          <a:xfrm>
            <a:off x="436252" y="3674037"/>
            <a:ext cx="11319497" cy="748923"/>
          </a:xfrm>
        </p:spPr>
        <p:txBody>
          <a:bodyPr wrap="square">
            <a:spAutoFit/>
          </a:bodyPr>
          <a:lstStyle>
            <a:lvl1pPr marL="0" indent="0" algn="ctr">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107" name="Text Placeholder 8">
            <a:extLst>
              <a:ext uri="{FF2B5EF4-FFF2-40B4-BE49-F238E27FC236}">
                <a16:creationId xmlns:a16="http://schemas.microsoft.com/office/drawing/2014/main" id="{AD88BF21-2534-DF4F-A9B8-D7A0304BC0EF}"/>
              </a:ext>
            </a:extLst>
          </p:cNvPr>
          <p:cNvSpPr>
            <a:spLocks noGrp="1"/>
          </p:cNvSpPr>
          <p:nvPr>
            <p:ph type="body" sz="quarter" idx="11" hasCustomPrompt="1"/>
          </p:nvPr>
        </p:nvSpPr>
        <p:spPr>
          <a:xfrm>
            <a:off x="436245" y="2204382"/>
            <a:ext cx="11319510" cy="525463"/>
          </a:xfrm>
        </p:spPr>
        <p:txBody>
          <a:bodyPr/>
          <a:lstStyle>
            <a:lvl1pPr marL="0" indent="0" algn="ctr">
              <a:buFontTx/>
              <a:buNone/>
              <a:defRPr b="0">
                <a:solidFill>
                  <a:schemeClr val="bg1"/>
                </a:solidFill>
              </a:defRPr>
            </a:lvl1pPr>
          </a:lstStyle>
          <a:p>
            <a:pPr lvl="0"/>
            <a:r>
              <a:rPr lang="en-US" dirty="0"/>
              <a:t>Sub header Century Gothic size 20pt</a:t>
            </a:r>
          </a:p>
          <a:p>
            <a:pPr lvl="0"/>
            <a:endParaRPr lang="en-US" dirty="0"/>
          </a:p>
        </p:txBody>
      </p:sp>
      <p:pic>
        <p:nvPicPr>
          <p:cNvPr id="24" name="Graphic 23">
            <a:extLst>
              <a:ext uri="{FF2B5EF4-FFF2-40B4-BE49-F238E27FC236}">
                <a16:creationId xmlns:a16="http://schemas.microsoft.com/office/drawing/2014/main" id="{747D4257-5038-2249-9B05-B55B0602387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3737" y="5861750"/>
            <a:ext cx="3686368" cy="586172"/>
          </a:xfrm>
          <a:prstGeom prst="rect">
            <a:avLst/>
          </a:prstGeom>
        </p:spPr>
      </p:pic>
    </p:spTree>
    <p:extLst>
      <p:ext uri="{BB962C8B-B14F-4D97-AF65-F5344CB8AC3E}">
        <p14:creationId xmlns:p14="http://schemas.microsoft.com/office/powerpoint/2010/main" val="20641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0" name="Picture 29" descr="A picture containing text&#10;&#10;Description automatically generated">
            <a:extLst>
              <a:ext uri="{FF2B5EF4-FFF2-40B4-BE49-F238E27FC236}">
                <a16:creationId xmlns:a16="http://schemas.microsoft.com/office/drawing/2014/main" id="{8E96B530-4328-4DFE-A534-C14088B25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6108" b="50475"/>
          <a:stretch/>
        </p:blipFill>
        <p:spPr>
          <a:xfrm>
            <a:off x="8623300" y="-434201"/>
            <a:ext cx="4130470" cy="3396425"/>
          </a:xfrm>
          <a:prstGeom prst="rect">
            <a:avLst/>
          </a:prstGeom>
        </p:spPr>
      </p:pic>
      <p:grpSp>
        <p:nvGrpSpPr>
          <p:cNvPr id="39" name="Group 38">
            <a:extLst>
              <a:ext uri="{FF2B5EF4-FFF2-40B4-BE49-F238E27FC236}">
                <a16:creationId xmlns:a16="http://schemas.microsoft.com/office/drawing/2014/main" id="{6878C4B3-CA6A-D24F-A0E3-2576955BCF37}"/>
              </a:ext>
            </a:extLst>
          </p:cNvPr>
          <p:cNvGrpSpPr/>
          <p:nvPr/>
        </p:nvGrpSpPr>
        <p:grpSpPr>
          <a:xfrm>
            <a:off x="10554061" y="6345623"/>
            <a:ext cx="1465983" cy="391342"/>
            <a:chOff x="10554061" y="6345623"/>
            <a:chExt cx="1465983" cy="391342"/>
          </a:xfrm>
        </p:grpSpPr>
        <p:grpSp>
          <p:nvGrpSpPr>
            <p:cNvPr id="40" name="Amdocs_Logomark">
              <a:extLst>
                <a:ext uri="{FF2B5EF4-FFF2-40B4-BE49-F238E27FC236}">
                  <a16:creationId xmlns:a16="http://schemas.microsoft.com/office/drawing/2014/main" id="{5602CB9D-F4AF-AE49-8D72-62A2216A802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6" name="Freeform: Shape 6">
                <a:extLst>
                  <a:ext uri="{FF2B5EF4-FFF2-40B4-BE49-F238E27FC236}">
                    <a16:creationId xmlns:a16="http://schemas.microsoft.com/office/drawing/2014/main" id="{9C38DE19-263F-4A43-9647-AEC5B68BFE2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7" name="Freeform: Shape 7">
                <a:extLst>
                  <a:ext uri="{FF2B5EF4-FFF2-40B4-BE49-F238E27FC236}">
                    <a16:creationId xmlns:a16="http://schemas.microsoft.com/office/drawing/2014/main" id="{52B3C395-68C4-634E-8BEE-AAA9F580D2F1}"/>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3FA51FA7-5103-AE45-A1C4-638D89D9406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3" name="Freeform: Shape 61">
                <a:extLst>
                  <a:ext uri="{FF2B5EF4-FFF2-40B4-BE49-F238E27FC236}">
                    <a16:creationId xmlns:a16="http://schemas.microsoft.com/office/drawing/2014/main" id="{10CE3452-095D-BE49-9172-366F4CA4B94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4" name="Freeform: Shape 62">
                <a:extLst>
                  <a:ext uri="{FF2B5EF4-FFF2-40B4-BE49-F238E27FC236}">
                    <a16:creationId xmlns:a16="http://schemas.microsoft.com/office/drawing/2014/main" id="{10538A99-E616-A14F-BC79-68334861583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5" name="Freeform: Shape 63">
                <a:extLst>
                  <a:ext uri="{FF2B5EF4-FFF2-40B4-BE49-F238E27FC236}">
                    <a16:creationId xmlns:a16="http://schemas.microsoft.com/office/drawing/2014/main" id="{77A41E29-6B37-2442-A7C9-2610E465597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6" name="Freeform: Shape 64">
                <a:extLst>
                  <a:ext uri="{FF2B5EF4-FFF2-40B4-BE49-F238E27FC236}">
                    <a16:creationId xmlns:a16="http://schemas.microsoft.com/office/drawing/2014/main" id="{6A8A3ABF-6C2B-E34B-89A9-C2C552E58DE3}"/>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7" name="Freeform: Shape 65">
                <a:extLst>
                  <a:ext uri="{FF2B5EF4-FFF2-40B4-BE49-F238E27FC236}">
                    <a16:creationId xmlns:a16="http://schemas.microsoft.com/office/drawing/2014/main" id="{6FAED05C-ED31-CB49-B613-D50553744C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8" name="Freeform: Shape 66">
                <a:extLst>
                  <a:ext uri="{FF2B5EF4-FFF2-40B4-BE49-F238E27FC236}">
                    <a16:creationId xmlns:a16="http://schemas.microsoft.com/office/drawing/2014/main" id="{8D04AFC6-6661-7C45-8620-05760F96F80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9" name="Freeform: Shape 67">
                <a:extLst>
                  <a:ext uri="{FF2B5EF4-FFF2-40B4-BE49-F238E27FC236}">
                    <a16:creationId xmlns:a16="http://schemas.microsoft.com/office/drawing/2014/main" id="{CD250B36-62C5-0F4A-8128-FDB26D01BFD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0" name="Freeform: Shape 68">
                <a:extLst>
                  <a:ext uri="{FF2B5EF4-FFF2-40B4-BE49-F238E27FC236}">
                    <a16:creationId xmlns:a16="http://schemas.microsoft.com/office/drawing/2014/main" id="{50F70F1A-D540-A848-B72A-C7C36AE9A95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1" name="Freeform: Shape 69">
                <a:extLst>
                  <a:ext uri="{FF2B5EF4-FFF2-40B4-BE49-F238E27FC236}">
                    <a16:creationId xmlns:a16="http://schemas.microsoft.com/office/drawing/2014/main" id="{0C9E61E0-5C0C-6D40-BF29-E5136B04668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2" name="Freeform: Shape 70">
                <a:extLst>
                  <a:ext uri="{FF2B5EF4-FFF2-40B4-BE49-F238E27FC236}">
                    <a16:creationId xmlns:a16="http://schemas.microsoft.com/office/drawing/2014/main" id="{3F72C07F-6502-DD47-A693-A9E993608DD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3" name="Freeform: Shape 71">
                <a:extLst>
                  <a:ext uri="{FF2B5EF4-FFF2-40B4-BE49-F238E27FC236}">
                    <a16:creationId xmlns:a16="http://schemas.microsoft.com/office/drawing/2014/main" id="{55209127-9D86-1844-81D9-5C38A667745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4" name="Freeform: Shape 72">
                <a:extLst>
                  <a:ext uri="{FF2B5EF4-FFF2-40B4-BE49-F238E27FC236}">
                    <a16:creationId xmlns:a16="http://schemas.microsoft.com/office/drawing/2014/main" id="{118BBB86-D5C2-374C-8E17-9C4B9C1AF00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5" name="Freeform: Shape 73">
                <a:extLst>
                  <a:ext uri="{FF2B5EF4-FFF2-40B4-BE49-F238E27FC236}">
                    <a16:creationId xmlns:a16="http://schemas.microsoft.com/office/drawing/2014/main" id="{35747559-5CCA-6B47-90DE-C4F138562769}"/>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2" name="Straight Connector 41">
              <a:extLst>
                <a:ext uri="{FF2B5EF4-FFF2-40B4-BE49-F238E27FC236}">
                  <a16:creationId xmlns:a16="http://schemas.microsoft.com/office/drawing/2014/main" id="{84B94FD3-31BF-C74D-B829-C70A2CDCF07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Flowchart: Process 34">
            <a:extLst>
              <a:ext uri="{FF2B5EF4-FFF2-40B4-BE49-F238E27FC236}">
                <a16:creationId xmlns:a16="http://schemas.microsoft.com/office/drawing/2014/main" id="{7404D64D-216E-4895-9D13-C5D88838D1B4}"/>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9360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9462FC84-468A-4EB4-9B7A-0735E91A23F3}"/>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0280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E1607-8A35-074E-935C-3684FB0DBF8F}"/>
              </a:ext>
            </a:extLst>
          </p:cNvPr>
          <p:cNvPicPr>
            <a:picLocks noChangeAspect="1"/>
          </p:cNvPicPr>
          <p:nvPr userDrawn="1"/>
        </p:nvPicPr>
        <p:blipFill rotWithShape="1">
          <a:blip r:embed="rId2"/>
          <a:srcRect r="25063"/>
          <a:stretch/>
        </p:blipFill>
        <p:spPr>
          <a:xfrm>
            <a:off x="3055700" y="0"/>
            <a:ext cx="9136296"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481251A0-75DC-4D49-B3F4-BEE81A838DC2}"/>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769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1B373-0BB6-5E4E-8725-3FDDC44D1F88}"/>
              </a:ext>
            </a:extLst>
          </p:cNvPr>
          <p:cNvPicPr>
            <a:picLocks noChangeAspect="1"/>
          </p:cNvPicPr>
          <p:nvPr userDrawn="1"/>
        </p:nvPicPr>
        <p:blipFill rotWithShape="1">
          <a:blip r:embed="rId2"/>
          <a:srcRect r="17204"/>
          <a:stretch/>
        </p:blipFill>
        <p:spPr>
          <a:xfrm>
            <a:off x="2104201" y="0"/>
            <a:ext cx="10094509"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3" name="Rectangle 52">
            <a:extLst>
              <a:ext uri="{FF2B5EF4-FFF2-40B4-BE49-F238E27FC236}">
                <a16:creationId xmlns:a16="http://schemas.microsoft.com/office/drawing/2014/main" id="{8D5B65A5-8D53-4443-BC22-F10A14E6A3D6}"/>
              </a:ext>
            </a:extLst>
          </p:cNvPr>
          <p:cNvSpPr/>
          <p:nvPr userDrawn="1"/>
        </p:nvSpPr>
        <p:spPr>
          <a:xfrm rot="10800000" flipV="1">
            <a:off x="138884" y="-1"/>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54" name="Graphic 48">
            <a:extLst>
              <a:ext uri="{FF2B5EF4-FFF2-40B4-BE49-F238E27FC236}">
                <a16:creationId xmlns:a16="http://schemas.microsoft.com/office/drawing/2014/main" id="{59DFC019-7C4D-7448-81BA-BBA3540EAF50}"/>
              </a:ext>
            </a:extLst>
          </p:cNvPr>
          <p:cNvGrpSpPr/>
          <p:nvPr userDrawn="1"/>
        </p:nvGrpSpPr>
        <p:grpSpPr>
          <a:xfrm>
            <a:off x="593462" y="652841"/>
            <a:ext cx="1449639" cy="477658"/>
            <a:chOff x="5334000" y="3176587"/>
            <a:chExt cx="1524571" cy="502348"/>
          </a:xfrm>
          <a:solidFill>
            <a:schemeClr val="bg1"/>
          </a:solidFill>
        </p:grpSpPr>
        <p:sp>
          <p:nvSpPr>
            <p:cNvPr id="55" name="Freeform: Shape 50">
              <a:extLst>
                <a:ext uri="{FF2B5EF4-FFF2-40B4-BE49-F238E27FC236}">
                  <a16:creationId xmlns:a16="http://schemas.microsoft.com/office/drawing/2014/main" id="{65405DF8-B5A0-2841-95AF-5E6858D96E9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6" name="Freeform: Shape 51">
              <a:extLst>
                <a:ext uri="{FF2B5EF4-FFF2-40B4-BE49-F238E27FC236}">
                  <a16:creationId xmlns:a16="http://schemas.microsoft.com/office/drawing/2014/main" id="{9B0DEAD9-ABA3-A848-AC6D-226B02DE64A8}"/>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7" name="Freeform: Shape 52">
              <a:extLst>
                <a:ext uri="{FF2B5EF4-FFF2-40B4-BE49-F238E27FC236}">
                  <a16:creationId xmlns:a16="http://schemas.microsoft.com/office/drawing/2014/main" id="{0E4D3342-BF87-074E-BD61-B26F3E51F378}"/>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8" name="Freeform: Shape 53">
              <a:extLst>
                <a:ext uri="{FF2B5EF4-FFF2-40B4-BE49-F238E27FC236}">
                  <a16:creationId xmlns:a16="http://schemas.microsoft.com/office/drawing/2014/main" id="{45346445-407B-A740-8A6B-800DC67F6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9" name="Freeform: Shape 54">
              <a:extLst>
                <a:ext uri="{FF2B5EF4-FFF2-40B4-BE49-F238E27FC236}">
                  <a16:creationId xmlns:a16="http://schemas.microsoft.com/office/drawing/2014/main" id="{E3DFAD75-5C07-A348-B5C8-B6F27C03B2D1}"/>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60" name="Group 59">
            <a:extLst>
              <a:ext uri="{FF2B5EF4-FFF2-40B4-BE49-F238E27FC236}">
                <a16:creationId xmlns:a16="http://schemas.microsoft.com/office/drawing/2014/main" id="{1C62171A-F15B-9249-AA63-7313C16962CE}"/>
              </a:ext>
            </a:extLst>
          </p:cNvPr>
          <p:cNvGrpSpPr/>
          <p:nvPr userDrawn="1"/>
        </p:nvGrpSpPr>
        <p:grpSpPr>
          <a:xfrm>
            <a:off x="525795" y="5980562"/>
            <a:ext cx="1990197" cy="423109"/>
            <a:chOff x="532417" y="5938838"/>
            <a:chExt cx="1990197" cy="423109"/>
          </a:xfrm>
        </p:grpSpPr>
        <p:sp>
          <p:nvSpPr>
            <p:cNvPr id="61" name="Freeform: Shape 19">
              <a:extLst>
                <a:ext uri="{FF2B5EF4-FFF2-40B4-BE49-F238E27FC236}">
                  <a16:creationId xmlns:a16="http://schemas.microsoft.com/office/drawing/2014/main" id="{A269EEDF-7302-0D43-ADD0-6D31399A684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Freeform: Shape 21">
              <a:extLst>
                <a:ext uri="{FF2B5EF4-FFF2-40B4-BE49-F238E27FC236}">
                  <a16:creationId xmlns:a16="http://schemas.microsoft.com/office/drawing/2014/main" id="{AA349D65-FB19-8B44-83F3-B9FF2F9F4E49}"/>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22">
              <a:extLst>
                <a:ext uri="{FF2B5EF4-FFF2-40B4-BE49-F238E27FC236}">
                  <a16:creationId xmlns:a16="http://schemas.microsoft.com/office/drawing/2014/main" id="{D9EF4781-4ED4-734D-B67D-D4141A78D2BC}"/>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64" name="Graphic 63">
            <a:extLst>
              <a:ext uri="{FF2B5EF4-FFF2-40B4-BE49-F238E27FC236}">
                <a16:creationId xmlns:a16="http://schemas.microsoft.com/office/drawing/2014/main" id="{45F51C27-B699-3240-A8EA-6F29998F9F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5744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8D9B5756-B96C-4701-B1A2-C745AA2A8A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324530" y="0"/>
            <a:ext cx="4867469" cy="6858000"/>
          </a:xfrm>
          <a:prstGeom prst="rect">
            <a:avLst/>
          </a:prstGeom>
        </p:spPr>
      </p:pic>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54AEB9F3-9B92-4D55-A87D-0E7D6BD43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08375">
            <a:off x="6209111" y="1301832"/>
            <a:ext cx="3017058" cy="3843213"/>
          </a:xfrm>
          <a:prstGeom prst="rect">
            <a:avLst/>
          </a:prstGeom>
        </p:spPr>
      </p:pic>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D22AF310-0A33-4CBF-A630-6DF96AF06BFC}"/>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9181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6804"/>
          <a:stretch/>
        </p:blipFill>
        <p:spPr>
          <a:xfrm>
            <a:off x="7371201" y="3247632"/>
            <a:ext cx="3503838" cy="2580238"/>
          </a:xfrm>
          <a:prstGeom prst="rect">
            <a:avLst/>
          </a:prstGeom>
        </p:spPr>
      </p:pic>
      <p:pic>
        <p:nvPicPr>
          <p:cNvPr id="48" name="Graphic 47">
            <a:extLst>
              <a:ext uri="{FF2B5EF4-FFF2-40B4-BE49-F238E27FC236}">
                <a16:creationId xmlns:a16="http://schemas.microsoft.com/office/drawing/2014/main" id="{729317A6-3921-45E5-8ACB-F650FB7021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0172" y="607263"/>
            <a:ext cx="4973608" cy="2580238"/>
          </a:xfrm>
          <a:prstGeom prst="rect">
            <a:avLst/>
          </a:prstGeom>
        </p:spPr>
      </p:pic>
      <p:sp>
        <p:nvSpPr>
          <p:cNvPr id="4" name="Rectangle 3">
            <a:extLst>
              <a:ext uri="{FF2B5EF4-FFF2-40B4-BE49-F238E27FC236}">
                <a16:creationId xmlns:a16="http://schemas.microsoft.com/office/drawing/2014/main" id="{88CAA216-5AEA-2E4A-8544-D1924D9B474A}"/>
              </a:ext>
            </a:extLst>
          </p:cNvPr>
          <p:cNvSpPr/>
          <p:nvPr userDrawn="1"/>
        </p:nvSpPr>
        <p:spPr>
          <a:xfrm>
            <a:off x="8174736" y="4151376"/>
            <a:ext cx="758952"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9" name="Flowchart: Process 48">
            <a:extLst>
              <a:ext uri="{FF2B5EF4-FFF2-40B4-BE49-F238E27FC236}">
                <a16:creationId xmlns:a16="http://schemas.microsoft.com/office/drawing/2014/main" id="{9ACB8CCB-DA82-4FC0-96A5-8832B9E001A3}"/>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4268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2417"/>
          <a:stretch/>
        </p:blipFill>
        <p:spPr>
          <a:xfrm>
            <a:off x="7272380" y="3346174"/>
            <a:ext cx="3503838" cy="2716298"/>
          </a:xfrm>
          <a:prstGeom prst="rect">
            <a:avLst/>
          </a:prstGeom>
        </p:spPr>
      </p:pic>
      <p:sp>
        <p:nvSpPr>
          <p:cNvPr id="4" name="Rectangle: Rounded Corners 3">
            <a:extLst>
              <a:ext uri="{FF2B5EF4-FFF2-40B4-BE49-F238E27FC236}">
                <a16:creationId xmlns:a16="http://schemas.microsoft.com/office/drawing/2014/main" id="{8AAE6650-6487-448F-8520-299B1EEE5B41}"/>
              </a:ext>
            </a:extLst>
          </p:cNvPr>
          <p:cNvSpPr/>
          <p:nvPr userDrawn="1"/>
        </p:nvSpPr>
        <p:spPr>
          <a:xfrm>
            <a:off x="8002682" y="4188922"/>
            <a:ext cx="817702" cy="112669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dirty="0" err="1"/>
          </a:p>
        </p:txBody>
      </p:sp>
      <p:grpSp>
        <p:nvGrpSpPr>
          <p:cNvPr id="57" name="Graphic 191">
            <a:extLst>
              <a:ext uri="{FF2B5EF4-FFF2-40B4-BE49-F238E27FC236}">
                <a16:creationId xmlns:a16="http://schemas.microsoft.com/office/drawing/2014/main" id="{FA2E881E-4BD7-4D15-AB25-6948F1287B19}"/>
              </a:ext>
            </a:extLst>
          </p:cNvPr>
          <p:cNvGrpSpPr/>
          <p:nvPr userDrawn="1"/>
        </p:nvGrpSpPr>
        <p:grpSpPr>
          <a:xfrm rot="20384601">
            <a:off x="9409291" y="7456544"/>
            <a:ext cx="817703" cy="1069112"/>
            <a:chOff x="6931435" y="4733853"/>
            <a:chExt cx="781200" cy="1150247"/>
          </a:xfrm>
          <a:noFill/>
        </p:grpSpPr>
        <p:sp>
          <p:nvSpPr>
            <p:cNvPr id="58" name="Freeform 86">
              <a:extLst>
                <a:ext uri="{FF2B5EF4-FFF2-40B4-BE49-F238E27FC236}">
                  <a16:creationId xmlns:a16="http://schemas.microsoft.com/office/drawing/2014/main" id="{3C9DAE23-3FDB-47F0-A64C-21CA0F019168}"/>
                </a:ext>
              </a:extLst>
            </p:cNvPr>
            <p:cNvSpPr/>
            <p:nvPr/>
          </p:nvSpPr>
          <p:spPr>
            <a:xfrm>
              <a:off x="7087097" y="4733853"/>
              <a:ext cx="625537" cy="794866"/>
            </a:xfrm>
            <a:custGeom>
              <a:avLst/>
              <a:gdLst>
                <a:gd name="connsiteX0" fmla="*/ 150101 w 625537"/>
                <a:gd name="connsiteY0" fmla="*/ 794866 h 794866"/>
                <a:gd name="connsiteX1" fmla="*/ 506392 w 625537"/>
                <a:gd name="connsiteY1" fmla="*/ 757424 h 794866"/>
                <a:gd name="connsiteX2" fmla="*/ 625538 w 625537"/>
                <a:gd name="connsiteY2" fmla="*/ 586059 h 794866"/>
                <a:gd name="connsiteX3" fmla="*/ 515917 w 625537"/>
                <a:gd name="connsiteY3" fmla="*/ 0 h 794866"/>
                <a:gd name="connsiteX4" fmla="*/ 0 w 625537"/>
                <a:gd name="connsiteY4" fmla="*/ 63465 h 794866"/>
                <a:gd name="connsiteX5" fmla="*/ 33160 w 625537"/>
                <a:gd name="connsiteY5" fmla="*/ 680947 h 79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537" h="794866">
                  <a:moveTo>
                    <a:pt x="150101" y="794866"/>
                  </a:moveTo>
                  <a:cubicBezTo>
                    <a:pt x="275508" y="784156"/>
                    <a:pt x="384953" y="772737"/>
                    <a:pt x="506392" y="757424"/>
                  </a:cubicBezTo>
                  <a:lnTo>
                    <a:pt x="625538" y="586059"/>
                  </a:lnTo>
                  <a:cubicBezTo>
                    <a:pt x="593436" y="391325"/>
                    <a:pt x="554985" y="195441"/>
                    <a:pt x="515917" y="0"/>
                  </a:cubicBezTo>
                  <a:cubicBezTo>
                    <a:pt x="342533" y="19031"/>
                    <a:pt x="171267" y="41248"/>
                    <a:pt x="0" y="63465"/>
                  </a:cubicBezTo>
                  <a:cubicBezTo>
                    <a:pt x="15522" y="270768"/>
                    <a:pt x="24782" y="475946"/>
                    <a:pt x="33160" y="680947"/>
                  </a:cubicBez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59" name="Freeform 87">
              <a:extLst>
                <a:ext uri="{FF2B5EF4-FFF2-40B4-BE49-F238E27FC236}">
                  <a16:creationId xmlns:a16="http://schemas.microsoft.com/office/drawing/2014/main" id="{8C557DEE-8748-4D8F-8201-37EB6123ED64}"/>
                </a:ext>
              </a:extLst>
            </p:cNvPr>
            <p:cNvSpPr/>
            <p:nvPr/>
          </p:nvSpPr>
          <p:spPr>
            <a:xfrm>
              <a:off x="7595606" y="5313893"/>
              <a:ext cx="110503" cy="175968"/>
            </a:xfrm>
            <a:custGeom>
              <a:avLst/>
              <a:gdLst>
                <a:gd name="connsiteX0" fmla="*/ 0 w 110503"/>
                <a:gd name="connsiteY0" fmla="*/ 175968 h 175968"/>
                <a:gd name="connsiteX1" fmla="*/ 6173 w 110503"/>
                <a:gd name="connsiteY1" fmla="*/ 8852 h 175968"/>
                <a:gd name="connsiteX2" fmla="*/ 110503 w 110503"/>
                <a:gd name="connsiteY2" fmla="*/ 0 h 175968"/>
              </a:gdLst>
              <a:ahLst/>
              <a:cxnLst>
                <a:cxn ang="0">
                  <a:pos x="connsiteX0" y="connsiteY0"/>
                </a:cxn>
                <a:cxn ang="0">
                  <a:pos x="connsiteX1" y="connsiteY1"/>
                </a:cxn>
                <a:cxn ang="0">
                  <a:pos x="connsiteX2" y="connsiteY2"/>
                </a:cxn>
              </a:cxnLst>
              <a:rect l="l" t="t" r="r" b="b"/>
              <a:pathLst>
                <a:path w="110503" h="175968">
                  <a:moveTo>
                    <a:pt x="0" y="175968"/>
                  </a:moveTo>
                  <a:cubicBezTo>
                    <a:pt x="1999" y="120204"/>
                    <a:pt x="4057" y="64498"/>
                    <a:pt x="6173" y="8852"/>
                  </a:cubicBezTo>
                  <a:lnTo>
                    <a:pt x="110503" y="0"/>
                  </a:lnTo>
                </a:path>
              </a:pathLst>
            </a:custGeom>
            <a:noFill/>
            <a:ln w="17585" cap="rnd">
              <a:solidFill>
                <a:schemeClr val="accent4"/>
              </a:solidFill>
              <a:prstDash val="solid"/>
              <a:round/>
            </a:ln>
          </p:spPr>
          <p:txBody>
            <a:bodyPr rtlCol="0" anchor="ctr"/>
            <a:lstStyle/>
            <a:p>
              <a:endParaRPr lang="en-IL"/>
            </a:p>
          </p:txBody>
        </p:sp>
        <p:sp>
          <p:nvSpPr>
            <p:cNvPr id="60" name="Freeform 88">
              <a:extLst>
                <a:ext uri="{FF2B5EF4-FFF2-40B4-BE49-F238E27FC236}">
                  <a16:creationId xmlns:a16="http://schemas.microsoft.com/office/drawing/2014/main" id="{64C3AAE6-A193-4DDD-977A-9448F819D0BA}"/>
                </a:ext>
              </a:extLst>
            </p:cNvPr>
            <p:cNvSpPr/>
            <p:nvPr/>
          </p:nvSpPr>
          <p:spPr>
            <a:xfrm>
              <a:off x="7410229" y="5094906"/>
              <a:ext cx="187670" cy="30095"/>
            </a:xfrm>
            <a:custGeom>
              <a:avLst/>
              <a:gdLst>
                <a:gd name="connsiteX0" fmla="*/ 0 w 187670"/>
                <a:gd name="connsiteY0" fmla="*/ 30095 h 30095"/>
                <a:gd name="connsiteX1" fmla="*/ 187670 w 187670"/>
                <a:gd name="connsiteY1" fmla="*/ 0 h 30095"/>
              </a:gdLst>
              <a:ahLst/>
              <a:cxnLst>
                <a:cxn ang="0">
                  <a:pos x="connsiteX0" y="connsiteY0"/>
                </a:cxn>
                <a:cxn ang="0">
                  <a:pos x="connsiteX1" y="connsiteY1"/>
                </a:cxn>
              </a:cxnLst>
              <a:rect l="l" t="t" r="r" b="b"/>
              <a:pathLst>
                <a:path w="187670" h="30095">
                  <a:moveTo>
                    <a:pt x="0" y="30095"/>
                  </a:moveTo>
                  <a:lnTo>
                    <a:pt x="187670" y="0"/>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1" name="Freeform 89">
              <a:extLst>
                <a:ext uri="{FF2B5EF4-FFF2-40B4-BE49-F238E27FC236}">
                  <a16:creationId xmlns:a16="http://schemas.microsoft.com/office/drawing/2014/main" id="{B24040B2-FAC0-4A0A-9240-77BE7C9766A5}"/>
                </a:ext>
              </a:extLst>
            </p:cNvPr>
            <p:cNvSpPr/>
            <p:nvPr/>
          </p:nvSpPr>
          <p:spPr>
            <a:xfrm>
              <a:off x="7169556" y="5021970"/>
              <a:ext cx="430547" cy="63288"/>
            </a:xfrm>
            <a:custGeom>
              <a:avLst/>
              <a:gdLst>
                <a:gd name="connsiteX0" fmla="*/ 430548 w 430547"/>
                <a:gd name="connsiteY0" fmla="*/ 0 h 63288"/>
                <a:gd name="connsiteX1" fmla="*/ 0 w 430547"/>
                <a:gd name="connsiteY1" fmla="*/ 63288 h 63288"/>
              </a:gdLst>
              <a:ahLst/>
              <a:cxnLst>
                <a:cxn ang="0">
                  <a:pos x="connsiteX0" y="connsiteY0"/>
                </a:cxn>
                <a:cxn ang="0">
                  <a:pos x="connsiteX1" y="connsiteY1"/>
                </a:cxn>
              </a:cxnLst>
              <a:rect l="l" t="t" r="r" b="b"/>
              <a:pathLst>
                <a:path w="430547" h="63288">
                  <a:moveTo>
                    <a:pt x="430548" y="0"/>
                  </a:moveTo>
                  <a:lnTo>
                    <a:pt x="0" y="63288"/>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2" name="Freeform 90">
              <a:extLst>
                <a:ext uri="{FF2B5EF4-FFF2-40B4-BE49-F238E27FC236}">
                  <a16:creationId xmlns:a16="http://schemas.microsoft.com/office/drawing/2014/main" id="{0A2915BC-6A2F-4DDF-B447-A462BC56F71D}"/>
                </a:ext>
              </a:extLst>
            </p:cNvPr>
            <p:cNvSpPr/>
            <p:nvPr/>
          </p:nvSpPr>
          <p:spPr>
            <a:xfrm>
              <a:off x="7171232" y="4928586"/>
              <a:ext cx="413967" cy="44257"/>
            </a:xfrm>
            <a:custGeom>
              <a:avLst/>
              <a:gdLst>
                <a:gd name="connsiteX0" fmla="*/ 413968 w 413967"/>
                <a:gd name="connsiteY0" fmla="*/ 0 h 44257"/>
                <a:gd name="connsiteX1" fmla="*/ 0 w 413967"/>
                <a:gd name="connsiteY1" fmla="*/ 44258 h 44257"/>
              </a:gdLst>
              <a:ahLst/>
              <a:cxnLst>
                <a:cxn ang="0">
                  <a:pos x="connsiteX0" y="connsiteY0"/>
                </a:cxn>
                <a:cxn ang="0">
                  <a:pos x="connsiteX1" y="connsiteY1"/>
                </a:cxn>
              </a:cxnLst>
              <a:rect l="l" t="t" r="r" b="b"/>
              <a:pathLst>
                <a:path w="413967" h="44257">
                  <a:moveTo>
                    <a:pt x="413968" y="0"/>
                  </a:moveTo>
                  <a:lnTo>
                    <a:pt x="0" y="44258"/>
                  </a:lnTo>
                </a:path>
              </a:pathLst>
            </a:custGeom>
            <a:noFill/>
            <a:ln w="17585" cap="rnd">
              <a:solidFill>
                <a:schemeClr val="accent2"/>
              </a:solidFill>
              <a:prstDash val="solid"/>
              <a:round/>
            </a:ln>
          </p:spPr>
          <p:txBody>
            <a:bodyPr rtlCol="0" anchor="ctr"/>
            <a:lstStyle/>
            <a:p>
              <a:endParaRPr lang="en-IL"/>
            </a:p>
          </p:txBody>
        </p:sp>
        <p:sp>
          <p:nvSpPr>
            <p:cNvPr id="63" name="Freeform 91">
              <a:extLst>
                <a:ext uri="{FF2B5EF4-FFF2-40B4-BE49-F238E27FC236}">
                  <a16:creationId xmlns:a16="http://schemas.microsoft.com/office/drawing/2014/main" id="{843B6C78-3E58-4480-8ED6-646CAB150F45}"/>
                </a:ext>
              </a:extLst>
            </p:cNvPr>
            <p:cNvSpPr/>
            <p:nvPr/>
          </p:nvSpPr>
          <p:spPr>
            <a:xfrm>
              <a:off x="7170261" y="4831220"/>
              <a:ext cx="389186" cy="49568"/>
            </a:xfrm>
            <a:custGeom>
              <a:avLst/>
              <a:gdLst>
                <a:gd name="connsiteX0" fmla="*/ 389186 w 389186"/>
                <a:gd name="connsiteY0" fmla="*/ 0 h 49568"/>
                <a:gd name="connsiteX1" fmla="*/ 0 w 389186"/>
                <a:gd name="connsiteY1" fmla="*/ 49568 h 49568"/>
              </a:gdLst>
              <a:ahLst/>
              <a:cxnLst>
                <a:cxn ang="0">
                  <a:pos x="connsiteX0" y="connsiteY0"/>
                </a:cxn>
                <a:cxn ang="0">
                  <a:pos x="connsiteX1" y="connsiteY1"/>
                </a:cxn>
              </a:cxnLst>
              <a:rect l="l" t="t" r="r" b="b"/>
              <a:pathLst>
                <a:path w="389186" h="49568">
                  <a:moveTo>
                    <a:pt x="389186" y="0"/>
                  </a:moveTo>
                  <a:lnTo>
                    <a:pt x="0" y="49568"/>
                  </a:lnTo>
                </a:path>
              </a:pathLst>
            </a:custGeom>
            <a:noFill/>
            <a:ln w="17585" cap="rnd">
              <a:solidFill>
                <a:schemeClr val="accent2"/>
              </a:solidFill>
              <a:prstDash val="solid"/>
              <a:round/>
            </a:ln>
          </p:spPr>
          <p:txBody>
            <a:bodyPr rtlCol="0" anchor="ctr"/>
            <a:lstStyle/>
            <a:p>
              <a:endParaRPr lang="en-IL"/>
            </a:p>
          </p:txBody>
        </p:sp>
        <p:sp>
          <p:nvSpPr>
            <p:cNvPr id="64" name="Freeform 92">
              <a:extLst>
                <a:ext uri="{FF2B5EF4-FFF2-40B4-BE49-F238E27FC236}">
                  <a16:creationId xmlns:a16="http://schemas.microsoft.com/office/drawing/2014/main" id="{0717066B-1350-4DCA-A333-5AD69F655FE5}"/>
                </a:ext>
              </a:extLst>
            </p:cNvPr>
            <p:cNvSpPr/>
            <p:nvPr/>
          </p:nvSpPr>
          <p:spPr>
            <a:xfrm rot="-3920400">
              <a:off x="6858538" y="5496116"/>
              <a:ext cx="536994" cy="141624"/>
            </a:xfrm>
            <a:custGeom>
              <a:avLst/>
              <a:gdLst>
                <a:gd name="connsiteX0" fmla="*/ 0 w 536994"/>
                <a:gd name="connsiteY0" fmla="*/ 0 h 141624"/>
                <a:gd name="connsiteX1" fmla="*/ 536995 w 536994"/>
                <a:gd name="connsiteY1" fmla="*/ 0 h 141624"/>
                <a:gd name="connsiteX2" fmla="*/ 536995 w 536994"/>
                <a:gd name="connsiteY2" fmla="*/ 141624 h 141624"/>
                <a:gd name="connsiteX3" fmla="*/ 0 w 536994"/>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536994" h="141624">
                  <a:moveTo>
                    <a:pt x="0" y="0"/>
                  </a:moveTo>
                  <a:lnTo>
                    <a:pt x="536995" y="0"/>
                  </a:lnTo>
                  <a:lnTo>
                    <a:pt x="536995"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5" name="Freeform 93">
              <a:extLst>
                <a:ext uri="{FF2B5EF4-FFF2-40B4-BE49-F238E27FC236}">
                  <a16:creationId xmlns:a16="http://schemas.microsoft.com/office/drawing/2014/main" id="{9B62B330-1528-4AD3-A1B0-C1F121BCC4A8}"/>
                </a:ext>
              </a:extLst>
            </p:cNvPr>
            <p:cNvSpPr/>
            <p:nvPr/>
          </p:nvSpPr>
          <p:spPr>
            <a:xfrm>
              <a:off x="7012929" y="5325842"/>
              <a:ext cx="221711" cy="484708"/>
            </a:xfrm>
            <a:custGeom>
              <a:avLst/>
              <a:gdLst>
                <a:gd name="connsiteX0" fmla="*/ 0 w 221711"/>
                <a:gd name="connsiteY0" fmla="*/ 484709 h 484708"/>
                <a:gd name="connsiteX1" fmla="*/ 221712 w 221711"/>
                <a:gd name="connsiteY1" fmla="*/ 0 h 484708"/>
              </a:gdLst>
              <a:ahLst/>
              <a:cxnLst>
                <a:cxn ang="0">
                  <a:pos x="connsiteX0" y="connsiteY0"/>
                </a:cxn>
                <a:cxn ang="0">
                  <a:pos x="connsiteX1" y="connsiteY1"/>
                </a:cxn>
              </a:cxnLst>
              <a:rect l="l" t="t" r="r" b="b"/>
              <a:pathLst>
                <a:path w="221711" h="484708">
                  <a:moveTo>
                    <a:pt x="0" y="484709"/>
                  </a:moveTo>
                  <a:lnTo>
                    <a:pt x="221712" y="0"/>
                  </a:lnTo>
                </a:path>
              </a:pathLst>
            </a:custGeom>
            <a:noFill/>
            <a:ln w="17585" cap="rnd">
              <a:solidFill>
                <a:schemeClr val="accent4"/>
              </a:solidFill>
              <a:prstDash val="solid"/>
              <a:round/>
            </a:ln>
          </p:spPr>
          <p:txBody>
            <a:bodyPr rtlCol="0" anchor="ctr"/>
            <a:lstStyle/>
            <a:p>
              <a:endParaRPr lang="en-IL"/>
            </a:p>
          </p:txBody>
        </p:sp>
        <p:sp>
          <p:nvSpPr>
            <p:cNvPr id="66" name="Freeform 94">
              <a:extLst>
                <a:ext uri="{FF2B5EF4-FFF2-40B4-BE49-F238E27FC236}">
                  <a16:creationId xmlns:a16="http://schemas.microsoft.com/office/drawing/2014/main" id="{8C18EFB2-5699-4C70-97AB-362914BBB364}"/>
                </a:ext>
              </a:extLst>
            </p:cNvPr>
            <p:cNvSpPr/>
            <p:nvPr/>
          </p:nvSpPr>
          <p:spPr>
            <a:xfrm rot="-3920400">
              <a:off x="6981959" y="5762466"/>
              <a:ext cx="46652" cy="141624"/>
            </a:xfrm>
            <a:custGeom>
              <a:avLst/>
              <a:gdLst>
                <a:gd name="connsiteX0" fmla="*/ 0 w 46652"/>
                <a:gd name="connsiteY0" fmla="*/ 0 h 141624"/>
                <a:gd name="connsiteX1" fmla="*/ 46653 w 46652"/>
                <a:gd name="connsiteY1" fmla="*/ 0 h 141624"/>
                <a:gd name="connsiteX2" fmla="*/ 46653 w 46652"/>
                <a:gd name="connsiteY2" fmla="*/ 141624 h 141624"/>
                <a:gd name="connsiteX3" fmla="*/ 0 w 46652"/>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46652" h="141624">
                  <a:moveTo>
                    <a:pt x="0" y="0"/>
                  </a:moveTo>
                  <a:lnTo>
                    <a:pt x="46653" y="0"/>
                  </a:lnTo>
                  <a:lnTo>
                    <a:pt x="46653"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7" name="Freeform 95">
              <a:extLst>
                <a:ext uri="{FF2B5EF4-FFF2-40B4-BE49-F238E27FC236}">
                  <a16:creationId xmlns:a16="http://schemas.microsoft.com/office/drawing/2014/main" id="{95EAF643-A586-426E-9F28-654001ABEDDB}"/>
                </a:ext>
              </a:extLst>
            </p:cNvPr>
            <p:cNvSpPr/>
            <p:nvPr/>
          </p:nvSpPr>
          <p:spPr>
            <a:xfrm>
              <a:off x="7176170" y="5233255"/>
              <a:ext cx="106622" cy="56738"/>
            </a:xfrm>
            <a:custGeom>
              <a:avLst/>
              <a:gdLst>
                <a:gd name="connsiteX0" fmla="*/ 0 w 106622"/>
                <a:gd name="connsiteY0" fmla="*/ 56738 h 56738"/>
                <a:gd name="connsiteX1" fmla="*/ 106623 w 106622"/>
                <a:gd name="connsiteY1" fmla="*/ 0 h 56738"/>
              </a:gdLst>
              <a:ahLst/>
              <a:cxnLst>
                <a:cxn ang="0">
                  <a:pos x="connsiteX0" y="connsiteY0"/>
                </a:cxn>
                <a:cxn ang="0">
                  <a:pos x="connsiteX1" y="connsiteY1"/>
                </a:cxn>
              </a:cxnLst>
              <a:rect l="l" t="t" r="r" b="b"/>
              <a:pathLst>
                <a:path w="106622" h="56738">
                  <a:moveTo>
                    <a:pt x="0" y="56738"/>
                  </a:moveTo>
                  <a:lnTo>
                    <a:pt x="106623" y="0"/>
                  </a:lnTo>
                </a:path>
              </a:pathLst>
            </a:custGeom>
            <a:noFill/>
            <a:ln w="17585" cap="rnd">
              <a:solidFill>
                <a:schemeClr val="accent4"/>
              </a:solidFill>
              <a:prstDash val="solid"/>
              <a:round/>
            </a:ln>
          </p:spPr>
          <p:txBody>
            <a:bodyPr rtlCol="0" anchor="ctr"/>
            <a:lstStyle/>
            <a:p>
              <a:endParaRPr lang="en-IL"/>
            </a:p>
          </p:txBody>
        </p:sp>
        <p:sp>
          <p:nvSpPr>
            <p:cNvPr id="68" name="Freeform 96">
              <a:extLst>
                <a:ext uri="{FF2B5EF4-FFF2-40B4-BE49-F238E27FC236}">
                  <a16:creationId xmlns:a16="http://schemas.microsoft.com/office/drawing/2014/main" id="{E71F0091-C830-41FF-8F21-0E89C982014F}"/>
                </a:ext>
              </a:extLst>
            </p:cNvPr>
            <p:cNvSpPr/>
            <p:nvPr/>
          </p:nvSpPr>
          <p:spPr>
            <a:xfrm>
              <a:off x="7281558" y="5233255"/>
              <a:ext cx="21694" cy="118344"/>
            </a:xfrm>
            <a:custGeom>
              <a:avLst/>
              <a:gdLst>
                <a:gd name="connsiteX0" fmla="*/ 21695 w 21694"/>
                <a:gd name="connsiteY0" fmla="*/ 118345 h 118344"/>
                <a:gd name="connsiteX1" fmla="*/ 1235 w 21694"/>
                <a:gd name="connsiteY1" fmla="*/ 0 h 118344"/>
                <a:gd name="connsiteX2" fmla="*/ 0 w 21694"/>
                <a:gd name="connsiteY2" fmla="*/ 4514 h 118344"/>
              </a:gdLst>
              <a:ahLst/>
              <a:cxnLst>
                <a:cxn ang="0">
                  <a:pos x="connsiteX0" y="connsiteY0"/>
                </a:cxn>
                <a:cxn ang="0">
                  <a:pos x="connsiteX1" y="connsiteY1"/>
                </a:cxn>
                <a:cxn ang="0">
                  <a:pos x="connsiteX2" y="connsiteY2"/>
                </a:cxn>
              </a:cxnLst>
              <a:rect l="l" t="t" r="r" b="b"/>
              <a:pathLst>
                <a:path w="21694" h="118344">
                  <a:moveTo>
                    <a:pt x="21695" y="118345"/>
                  </a:moveTo>
                  <a:cubicBezTo>
                    <a:pt x="15610" y="77274"/>
                    <a:pt x="7320" y="41071"/>
                    <a:pt x="1235" y="0"/>
                  </a:cubicBezTo>
                  <a:cubicBezTo>
                    <a:pt x="794" y="1505"/>
                    <a:pt x="353" y="3010"/>
                    <a:pt x="0" y="4514"/>
                  </a:cubicBezTo>
                </a:path>
              </a:pathLst>
            </a:custGeom>
            <a:noFill/>
            <a:ln w="17585" cap="rnd">
              <a:solidFill>
                <a:schemeClr val="accent4"/>
              </a:solidFill>
              <a:prstDash val="solid"/>
              <a:round/>
            </a:ln>
          </p:spPr>
          <p:txBody>
            <a:bodyPr rtlCol="0" anchor="ctr"/>
            <a:lstStyle/>
            <a:p>
              <a:endParaRPr lang="en-IL"/>
            </a:p>
          </p:txBody>
        </p:sp>
        <p:sp>
          <p:nvSpPr>
            <p:cNvPr id="69" name="Freeform 97">
              <a:extLst>
                <a:ext uri="{FF2B5EF4-FFF2-40B4-BE49-F238E27FC236}">
                  <a16:creationId xmlns:a16="http://schemas.microsoft.com/office/drawing/2014/main" id="{4FC4CA70-9A0F-496D-BA1B-6678E806108B}"/>
                </a:ext>
              </a:extLst>
            </p:cNvPr>
            <p:cNvSpPr/>
            <p:nvPr/>
          </p:nvSpPr>
          <p:spPr>
            <a:xfrm>
              <a:off x="7250162" y="5257951"/>
              <a:ext cx="35805" cy="16160"/>
            </a:xfrm>
            <a:custGeom>
              <a:avLst/>
              <a:gdLst>
                <a:gd name="connsiteX0" fmla="*/ 0 w 35805"/>
                <a:gd name="connsiteY0" fmla="*/ 0 h 16160"/>
                <a:gd name="connsiteX1" fmla="*/ 35806 w 35805"/>
                <a:gd name="connsiteY1" fmla="*/ 15225 h 16160"/>
              </a:gdLst>
              <a:ahLst/>
              <a:cxnLst>
                <a:cxn ang="0">
                  <a:pos x="connsiteX0" y="connsiteY0"/>
                </a:cxn>
                <a:cxn ang="0">
                  <a:pos x="connsiteX1" y="connsiteY1"/>
                </a:cxn>
              </a:cxnLst>
              <a:rect l="l" t="t" r="r" b="b"/>
              <a:pathLst>
                <a:path w="35805" h="16160">
                  <a:moveTo>
                    <a:pt x="0" y="0"/>
                  </a:moveTo>
                  <a:cubicBezTo>
                    <a:pt x="7270" y="12461"/>
                    <a:pt x="21829" y="18652"/>
                    <a:pt x="35806" y="15225"/>
                  </a:cubicBezTo>
                </a:path>
              </a:pathLst>
            </a:custGeom>
            <a:noFill/>
            <a:ln w="17585" cap="rnd">
              <a:solidFill>
                <a:schemeClr val="accent4"/>
              </a:solidFill>
              <a:prstDash val="solid"/>
              <a:round/>
            </a:ln>
          </p:spPr>
          <p:txBody>
            <a:bodyPr rtlCol="0" anchor="ctr"/>
            <a:lstStyle/>
            <a:p>
              <a:endParaRPr lang="en-IL"/>
            </a:p>
          </p:txBody>
        </p:sp>
      </p:grpSp>
      <p:pic>
        <p:nvPicPr>
          <p:cNvPr id="70" name="Graphic 69">
            <a:extLst>
              <a:ext uri="{FF2B5EF4-FFF2-40B4-BE49-F238E27FC236}">
                <a16:creationId xmlns:a16="http://schemas.microsoft.com/office/drawing/2014/main" id="{91CBCCE3-1F4E-4162-8D95-8DB1826CCC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0822357">
            <a:off x="9302175" y="1922342"/>
            <a:ext cx="3272488" cy="3098799"/>
          </a:xfrm>
          <a:prstGeom prst="rect">
            <a:avLst/>
          </a:prstGeom>
        </p:spPr>
      </p:pic>
      <p:pic>
        <p:nvPicPr>
          <p:cNvPr id="12" name="Picture 11">
            <a:extLst>
              <a:ext uri="{FF2B5EF4-FFF2-40B4-BE49-F238E27FC236}">
                <a16:creationId xmlns:a16="http://schemas.microsoft.com/office/drawing/2014/main" id="{485AF924-95BC-9D44-AF40-0251EE94E658}"/>
              </a:ext>
            </a:extLst>
          </p:cNvPr>
          <p:cNvPicPr>
            <a:picLocks noChangeAspect="1"/>
          </p:cNvPicPr>
          <p:nvPr userDrawn="1"/>
        </p:nvPicPr>
        <p:blipFill>
          <a:blip r:embed="rId5"/>
          <a:stretch>
            <a:fillRect/>
          </a:stretch>
        </p:blipFill>
        <p:spPr>
          <a:xfrm>
            <a:off x="7652732" y="4072016"/>
            <a:ext cx="1360502" cy="1360502"/>
          </a:xfrm>
          <a:prstGeom prst="rect">
            <a:avLst/>
          </a:prstGeom>
        </p:spPr>
      </p:pic>
      <p:sp>
        <p:nvSpPr>
          <p:cNvPr id="48" name="Flowchart: Process 47">
            <a:extLst>
              <a:ext uri="{FF2B5EF4-FFF2-40B4-BE49-F238E27FC236}">
                <a16:creationId xmlns:a16="http://schemas.microsoft.com/office/drawing/2014/main" id="{CD618CDD-CCDD-4F28-A23A-0C518261073F}"/>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148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2_Title and Content - keyline a photo">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hairpiece, eyepatch, spectacles&#10;&#10;Description automatically generated">
            <a:extLst>
              <a:ext uri="{FF2B5EF4-FFF2-40B4-BE49-F238E27FC236}">
                <a16:creationId xmlns:a16="http://schemas.microsoft.com/office/drawing/2014/main" id="{ECDD9770-B2B2-446F-8450-2CBBFD3613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84570" y="-1"/>
            <a:ext cx="5007429" cy="6858001"/>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7184570" y="0"/>
            <a:ext cx="241626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6" name="Graphic 5">
            <a:extLst>
              <a:ext uri="{FF2B5EF4-FFF2-40B4-BE49-F238E27FC236}">
                <a16:creationId xmlns:a16="http://schemas.microsoft.com/office/drawing/2014/main" id="{0BCB7FAD-85D2-45BF-9C1F-E8C0393BA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57550">
            <a:off x="6641054" y="75768"/>
            <a:ext cx="2900331" cy="3098799"/>
          </a:xfrm>
          <a:prstGeom prst="rect">
            <a:avLst/>
          </a:prstGeom>
        </p:spPr>
      </p:pic>
      <p:grpSp>
        <p:nvGrpSpPr>
          <p:cNvPr id="47" name="Group 46">
            <a:extLst>
              <a:ext uri="{FF2B5EF4-FFF2-40B4-BE49-F238E27FC236}">
                <a16:creationId xmlns:a16="http://schemas.microsoft.com/office/drawing/2014/main" id="{59DB0DE8-3BA7-1645-A245-55B2AF8EB8B0}"/>
              </a:ext>
            </a:extLst>
          </p:cNvPr>
          <p:cNvGrpSpPr/>
          <p:nvPr/>
        </p:nvGrpSpPr>
        <p:grpSpPr>
          <a:xfrm>
            <a:off x="10554061" y="6345623"/>
            <a:ext cx="1465983" cy="391342"/>
            <a:chOff x="10554061" y="6345623"/>
            <a:chExt cx="1465983" cy="391342"/>
          </a:xfrm>
        </p:grpSpPr>
        <p:grpSp>
          <p:nvGrpSpPr>
            <p:cNvPr id="48" name="Amdocs_Logomark">
              <a:extLst>
                <a:ext uri="{FF2B5EF4-FFF2-40B4-BE49-F238E27FC236}">
                  <a16:creationId xmlns:a16="http://schemas.microsoft.com/office/drawing/2014/main" id="{5E23BA5E-CD51-764A-9EE2-1594AA79A7E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3" name="Freeform: Shape 6">
                <a:extLst>
                  <a:ext uri="{FF2B5EF4-FFF2-40B4-BE49-F238E27FC236}">
                    <a16:creationId xmlns:a16="http://schemas.microsoft.com/office/drawing/2014/main" id="{64386928-ABF5-9A40-A878-64F72E5A93B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4" name="Freeform: Shape 7">
                <a:extLst>
                  <a:ext uri="{FF2B5EF4-FFF2-40B4-BE49-F238E27FC236}">
                    <a16:creationId xmlns:a16="http://schemas.microsoft.com/office/drawing/2014/main" id="{55F3F799-E5EA-DD43-8ED6-00D00E4C165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4DDFA8DE-4D02-3042-9AC0-2D993A93EAD4}"/>
                </a:ext>
              </a:extLst>
            </p:cNvPr>
            <p:cNvGrpSpPr/>
            <p:nvPr userDrawn="1"/>
          </p:nvGrpSpPr>
          <p:grpSpPr>
            <a:xfrm>
              <a:off x="11122366" y="6345623"/>
              <a:ext cx="897678" cy="391342"/>
              <a:chOff x="5599695" y="3904599"/>
              <a:chExt cx="2194943" cy="956884"/>
            </a:xfrm>
            <a:solidFill>
              <a:schemeClr val="bg1"/>
            </a:solidFill>
          </p:grpSpPr>
          <p:sp>
            <p:nvSpPr>
              <p:cNvPr id="51" name="Freeform: Shape 20">
                <a:extLst>
                  <a:ext uri="{FF2B5EF4-FFF2-40B4-BE49-F238E27FC236}">
                    <a16:creationId xmlns:a16="http://schemas.microsoft.com/office/drawing/2014/main" id="{A020DD7C-5C10-9E45-81E3-D0EEA77C228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21">
                <a:extLst>
                  <a:ext uri="{FF2B5EF4-FFF2-40B4-BE49-F238E27FC236}">
                    <a16:creationId xmlns:a16="http://schemas.microsoft.com/office/drawing/2014/main" id="{0A990A38-6185-BA45-B077-3460B867399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22">
                <a:extLst>
                  <a:ext uri="{FF2B5EF4-FFF2-40B4-BE49-F238E27FC236}">
                    <a16:creationId xmlns:a16="http://schemas.microsoft.com/office/drawing/2014/main" id="{F0B50E58-8EA3-2841-931D-3DD3ECB8818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id="{F3059851-71A5-F445-A132-C9AEA4157BD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24">
                <a:extLst>
                  <a:ext uri="{FF2B5EF4-FFF2-40B4-BE49-F238E27FC236}">
                    <a16:creationId xmlns:a16="http://schemas.microsoft.com/office/drawing/2014/main" id="{46971BF6-BF44-FB4E-B4AD-64AAB2A7810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25">
                <a:extLst>
                  <a:ext uri="{FF2B5EF4-FFF2-40B4-BE49-F238E27FC236}">
                    <a16:creationId xmlns:a16="http://schemas.microsoft.com/office/drawing/2014/main" id="{FF6A8569-6D0F-BF49-94C6-2235A5B0EB8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26">
                <a:extLst>
                  <a:ext uri="{FF2B5EF4-FFF2-40B4-BE49-F238E27FC236}">
                    <a16:creationId xmlns:a16="http://schemas.microsoft.com/office/drawing/2014/main" id="{FB55C9B0-2EA5-D546-BEEE-038D3482F60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27">
                <a:extLst>
                  <a:ext uri="{FF2B5EF4-FFF2-40B4-BE49-F238E27FC236}">
                    <a16:creationId xmlns:a16="http://schemas.microsoft.com/office/drawing/2014/main" id="{8B479836-6312-1442-92FB-DC5CA79231D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8" name="Freeform: Shape 28">
                <a:extLst>
                  <a:ext uri="{FF2B5EF4-FFF2-40B4-BE49-F238E27FC236}">
                    <a16:creationId xmlns:a16="http://schemas.microsoft.com/office/drawing/2014/main" id="{7155BD66-58FB-B44D-AB83-A4396CC26A3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9" name="Freeform: Shape 29">
                <a:extLst>
                  <a:ext uri="{FF2B5EF4-FFF2-40B4-BE49-F238E27FC236}">
                    <a16:creationId xmlns:a16="http://schemas.microsoft.com/office/drawing/2014/main" id="{A4DAB77D-105A-BF41-8159-6E39083FFBC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0" name="Freeform: Shape 30">
                <a:extLst>
                  <a:ext uri="{FF2B5EF4-FFF2-40B4-BE49-F238E27FC236}">
                    <a16:creationId xmlns:a16="http://schemas.microsoft.com/office/drawing/2014/main" id="{8C1A34DF-0FD0-5D46-8646-A75089AE0728}"/>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1" name="Freeform: Shape 31">
                <a:extLst>
                  <a:ext uri="{FF2B5EF4-FFF2-40B4-BE49-F238E27FC236}">
                    <a16:creationId xmlns:a16="http://schemas.microsoft.com/office/drawing/2014/main" id="{9B5C4231-B31E-EA40-B19B-F6467A4C048B}"/>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2" name="Freeform: Shape 32">
                <a:extLst>
                  <a:ext uri="{FF2B5EF4-FFF2-40B4-BE49-F238E27FC236}">
                    <a16:creationId xmlns:a16="http://schemas.microsoft.com/office/drawing/2014/main" id="{549D88AC-D21D-1A4B-B61D-E8B291F983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246E519E-A722-A246-9431-EB925F1029D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lowchart: Process 26">
            <a:extLst>
              <a:ext uri="{FF2B5EF4-FFF2-40B4-BE49-F238E27FC236}">
                <a16:creationId xmlns:a16="http://schemas.microsoft.com/office/drawing/2014/main" id="{6A10B8BE-A2AE-4821-BCEF-6F1F82DDC6BD}"/>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761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Title and Content - keyline a photo">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person, eyepatch, spectacles, goggles&#10;&#10;Description automatically generated">
            <a:extLst>
              <a:ext uri="{FF2B5EF4-FFF2-40B4-BE49-F238E27FC236}">
                <a16:creationId xmlns:a16="http://schemas.microsoft.com/office/drawing/2014/main" id="{E596C371-69D1-408E-BE43-3E0DA58424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0744" y="0"/>
            <a:ext cx="10421256" cy="6858000"/>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1757969" y="0"/>
            <a:ext cx="7842866"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546521" y="450025"/>
            <a:ext cx="9178050" cy="55399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8815193" cy="1518364"/>
          </a:xfrm>
        </p:spPr>
        <p:txBody>
          <a:bodyPr wrap="square">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D6B3A349-8B5D-4FEF-A4B5-7C32094A4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7927" y="33702"/>
            <a:ext cx="3229881" cy="2167561"/>
          </a:xfrm>
          <a:prstGeom prst="rect">
            <a:avLst/>
          </a:prstGeom>
        </p:spPr>
      </p:pic>
      <p:grpSp>
        <p:nvGrpSpPr>
          <p:cNvPr id="27" name="Group 26">
            <a:extLst>
              <a:ext uri="{FF2B5EF4-FFF2-40B4-BE49-F238E27FC236}">
                <a16:creationId xmlns:a16="http://schemas.microsoft.com/office/drawing/2014/main" id="{6FF7E06B-7C1D-EB4D-8D5D-44AFC1C33C61}"/>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0FC93D4B-1A74-E247-843C-D7A9A2D5BB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3CDBC8CB-04FD-B84F-A365-0B31F798F3B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A00AE43-40C4-BB43-8BFB-6B89693F15F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1AAFF9D6-B87A-BC47-95EE-5E2B5D875BB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C4494502-B75B-B94A-9F97-C30094B99D4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2" name="Freeform: Shape 21">
                <a:extLst>
                  <a:ext uri="{FF2B5EF4-FFF2-40B4-BE49-F238E27FC236}">
                    <a16:creationId xmlns:a16="http://schemas.microsoft.com/office/drawing/2014/main" id="{7F7FE1E7-635A-B944-A7B7-3EC7890EBB94}"/>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FBCF9578-2044-954F-90DA-7DFE2ABE175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1D12BB2E-FF57-3D4C-922F-98B7743DE9B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70C82C78-CFC8-E544-A84A-18DBE38FAF0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C9D05425-2307-0F4A-AC5F-6CF5A90D1D03}"/>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13F5E406-A654-C146-9226-872D14A2339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717AAE45-E801-A547-91CB-D5D64C549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27F5404-A6DD-1747-BFA9-B20A2D5DAD6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AD8BFD98-1774-8345-A792-6367D3F4658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BF826B14-180D-0947-8ED1-B39A7442523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373811DE-E009-6F41-8010-7AE0D49B387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14AB7FD2-9654-504A-B80F-F12CA02372D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D5923760-430F-654B-8DBB-2A7147223973}"/>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C5A075A6-A0DF-40AA-B227-DF062CB8F957}"/>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75884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8" name="Group 27">
            <a:extLst>
              <a:ext uri="{FF2B5EF4-FFF2-40B4-BE49-F238E27FC236}">
                <a16:creationId xmlns:a16="http://schemas.microsoft.com/office/drawing/2014/main" id="{9DF69513-02DE-DB4B-9737-3C75AC7076CD}"/>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D93E7E95-9B94-944A-B98C-24D780821D7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A8BC5FDB-F0D9-D447-9261-063F38DC739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70B46E5-FA82-9049-AFB1-370E75A4DFE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03EB3984-7BF9-174C-9156-00C005D5D4A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B80ACA83-084E-5B41-9400-50B6D8D55D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115B6D54-6EBD-304B-9AC4-76CE5EB27F8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D027DAB6-2AF1-FB4E-A9FA-33ED4E76DAE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7C2CBBFC-D280-3548-9121-9CAED4A5F2B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5714F197-3541-4D44-B992-89EE65CB853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C6D76D4D-0FB4-B94C-A023-32938FF418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D1929F73-B68E-D449-AA4F-3727430060C9}"/>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46490C99-3AAF-E244-8D20-2CF36F7CDAE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5AC085E2-B3F3-AD40-94E9-36BAC1672F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60AD8D27-B4C4-F94F-85BC-AA2B0F2D6D2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B8D66FB2-665A-AB4C-B40E-79DAF731CF1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26FABB38-3CC2-DF46-9D32-F22FE3D1EF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A04AB201-C475-2D48-9992-6FE257BBCB2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E143784E-223B-FA4C-8ECF-2C07C3B450EF}"/>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29BF006F-1FFF-4CE3-8E2D-D3D84B62CBA3}"/>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2694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 3d a photo">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8700A-6E59-204D-909A-032CD3DD9233}"/>
              </a:ext>
            </a:extLst>
          </p:cNvPr>
          <p:cNvPicPr>
            <a:picLocks noChangeAspect="1"/>
          </p:cNvPicPr>
          <p:nvPr userDrawn="1"/>
        </p:nvPicPr>
        <p:blipFill rotWithShape="1">
          <a:blip r:embed="rId2"/>
          <a:srcRect l="3375" r="9229"/>
          <a:stretch/>
        </p:blipFill>
        <p:spPr>
          <a:xfrm>
            <a:off x="1536638" y="0"/>
            <a:ext cx="10655362"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1" y="0"/>
            <a:ext cx="549732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12" name="Graphic 11">
            <a:extLst>
              <a:ext uri="{FF2B5EF4-FFF2-40B4-BE49-F238E27FC236}">
                <a16:creationId xmlns:a16="http://schemas.microsoft.com/office/drawing/2014/main" id="{58285DB7-4E8B-7A4B-BD01-2147424113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42769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solidFill>
                  <a:schemeClr val="bg1"/>
                </a:solidFill>
              </a:defRPr>
            </a:lvl1pPr>
          </a:lstStyle>
          <a:p>
            <a:r>
              <a:rPr lang="en-US"/>
              <a:t>Click to edit Master title style</a:t>
            </a:r>
            <a:endParaRPr lang="en-US" dirty="0"/>
          </a:p>
        </p:txBody>
      </p:sp>
      <p:grpSp>
        <p:nvGrpSpPr>
          <p:cNvPr id="23" name="Group 22">
            <a:extLst>
              <a:ext uri="{FF2B5EF4-FFF2-40B4-BE49-F238E27FC236}">
                <a16:creationId xmlns:a16="http://schemas.microsoft.com/office/drawing/2014/main" id="{7D71B7FA-BB8A-794A-8B3D-74524DC0F1D2}"/>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CB4DC900-9865-CE45-ABB5-043221A5321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84190D52-1F9D-9E4C-AFC9-0661366E077F}"/>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5C477055-1E64-3B4E-80FC-847DC7A0BC5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E59B3BC7-EF21-7644-B393-B1F3BE16DC3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2DE24F86-A01C-C249-B5DB-2D9FFFDAA75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2EA1625C-03B2-4642-BD57-5968E11BD92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E643FDA3-5F6E-294B-83E4-5BEFEAA8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AC36A8F1-04A9-8A4D-A6B3-DE98AB1E756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4DA66685-4DCB-074C-A237-710A5E826A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A23D884F-C267-7B42-B130-9183B07EA59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B3FD8B1F-E99A-9B4E-835C-446E8E815EA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67CEAAB2-BB23-B64D-A55A-26FB2FA1B36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A880FD05-576D-E544-A6FE-3650A53BB69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C3618C59-B10C-F84E-874A-360883B28A0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4491C5AC-D074-E447-B76F-E8452AE9A1E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C0EA9147-365B-5747-92D9-A6AE1F107BC5}"/>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571680A5-CE81-7348-8AF3-5D509C98343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3F263BE5-1CF2-004C-8D4B-420917FA6466}"/>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89D35804-8F93-43DE-B7BE-D2DAC2BE5F54}"/>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41817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gradFill>
                  <a:gsLst>
                    <a:gs pos="100000">
                      <a:schemeClr val="accent4"/>
                    </a:gs>
                    <a:gs pos="0">
                      <a:schemeClr val="accent2"/>
                    </a:gs>
                  </a:gsLst>
                  <a:lin ang="0" scaled="0"/>
                </a:gradFill>
              </a:defRPr>
            </a:lvl1pPr>
          </a:lstStyle>
          <a:p>
            <a:r>
              <a:rPr lang="en-US"/>
              <a:t>Click to edit Master title style</a:t>
            </a:r>
            <a:endParaRPr lang="en-US" dirty="0"/>
          </a:p>
        </p:txBody>
      </p:sp>
      <p:pic>
        <p:nvPicPr>
          <p:cNvPr id="23" name="Picture 22" descr="A picture containing night sky&#10;&#10;Description automatically generated">
            <a:extLst>
              <a:ext uri="{FF2B5EF4-FFF2-40B4-BE49-F238E27FC236}">
                <a16:creationId xmlns:a16="http://schemas.microsoft.com/office/drawing/2014/main" id="{1CDCB42E-0129-4F8C-BD3C-094513FEB6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flipV="1">
            <a:off x="8043282" y="-348842"/>
            <a:ext cx="4491618" cy="3777842"/>
          </a:xfrm>
          <a:prstGeom prst="rect">
            <a:avLst/>
          </a:prstGeom>
        </p:spPr>
      </p:pic>
      <p:grpSp>
        <p:nvGrpSpPr>
          <p:cNvPr id="29" name="Group 28">
            <a:extLst>
              <a:ext uri="{FF2B5EF4-FFF2-40B4-BE49-F238E27FC236}">
                <a16:creationId xmlns:a16="http://schemas.microsoft.com/office/drawing/2014/main" id="{C19BF0EE-8A3E-7E4B-92AD-F4B3E7298B5F}"/>
              </a:ext>
            </a:extLst>
          </p:cNvPr>
          <p:cNvGrpSpPr/>
          <p:nvPr/>
        </p:nvGrpSpPr>
        <p:grpSpPr>
          <a:xfrm>
            <a:off x="10554061" y="6345623"/>
            <a:ext cx="1465983" cy="391342"/>
            <a:chOff x="10554061" y="6345623"/>
            <a:chExt cx="1465983" cy="391342"/>
          </a:xfrm>
        </p:grpSpPr>
        <p:grpSp>
          <p:nvGrpSpPr>
            <p:cNvPr id="30" name="Amdocs_Logomark">
              <a:extLst>
                <a:ext uri="{FF2B5EF4-FFF2-40B4-BE49-F238E27FC236}">
                  <a16:creationId xmlns:a16="http://schemas.microsoft.com/office/drawing/2014/main" id="{48F1ECD3-79D5-0C4C-8687-54310711E111}"/>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4" name="Freeform: Shape 6">
                <a:extLst>
                  <a:ext uri="{FF2B5EF4-FFF2-40B4-BE49-F238E27FC236}">
                    <a16:creationId xmlns:a16="http://schemas.microsoft.com/office/drawing/2014/main" id="{6C147DF3-1E64-4A40-8C5B-465E9E0CF54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5" name="Freeform: Shape 7">
                <a:extLst>
                  <a:ext uri="{FF2B5EF4-FFF2-40B4-BE49-F238E27FC236}">
                    <a16:creationId xmlns:a16="http://schemas.microsoft.com/office/drawing/2014/main" id="{7BD17E50-ACDC-2545-AB78-65D3187DAAB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1AD4B10-DE50-E247-9354-EF175A48454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1" name="Freeform: Shape 61">
                <a:extLst>
                  <a:ext uri="{FF2B5EF4-FFF2-40B4-BE49-F238E27FC236}">
                    <a16:creationId xmlns:a16="http://schemas.microsoft.com/office/drawing/2014/main" id="{ED3ACD4E-7F24-1040-BF8D-F1401E72805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62">
                <a:extLst>
                  <a:ext uri="{FF2B5EF4-FFF2-40B4-BE49-F238E27FC236}">
                    <a16:creationId xmlns:a16="http://schemas.microsoft.com/office/drawing/2014/main" id="{51C9E412-EB2D-224D-A001-C3571843085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63">
                <a:extLst>
                  <a:ext uri="{FF2B5EF4-FFF2-40B4-BE49-F238E27FC236}">
                    <a16:creationId xmlns:a16="http://schemas.microsoft.com/office/drawing/2014/main" id="{6EB87633-5ADC-A24A-84D2-B940D9CB36F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64">
                <a:extLst>
                  <a:ext uri="{FF2B5EF4-FFF2-40B4-BE49-F238E27FC236}">
                    <a16:creationId xmlns:a16="http://schemas.microsoft.com/office/drawing/2014/main" id="{575E01CA-B41B-2E4E-96CE-B0D5A1BBA56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65">
                <a:extLst>
                  <a:ext uri="{FF2B5EF4-FFF2-40B4-BE49-F238E27FC236}">
                    <a16:creationId xmlns:a16="http://schemas.microsoft.com/office/drawing/2014/main" id="{143858AA-A801-384B-AD0A-5B7F988DE5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66">
                <a:extLst>
                  <a:ext uri="{FF2B5EF4-FFF2-40B4-BE49-F238E27FC236}">
                    <a16:creationId xmlns:a16="http://schemas.microsoft.com/office/drawing/2014/main" id="{B3781E63-60F9-5F4F-99CC-C151E46A9D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67">
                <a:extLst>
                  <a:ext uri="{FF2B5EF4-FFF2-40B4-BE49-F238E27FC236}">
                    <a16:creationId xmlns:a16="http://schemas.microsoft.com/office/drawing/2014/main" id="{E00A934E-A7A9-D449-AFEC-23C6D63F46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68">
                <a:extLst>
                  <a:ext uri="{FF2B5EF4-FFF2-40B4-BE49-F238E27FC236}">
                    <a16:creationId xmlns:a16="http://schemas.microsoft.com/office/drawing/2014/main" id="{D0AB8C96-242B-7E4C-8FE3-AF33110817F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9" name="Freeform: Shape 69">
                <a:extLst>
                  <a:ext uri="{FF2B5EF4-FFF2-40B4-BE49-F238E27FC236}">
                    <a16:creationId xmlns:a16="http://schemas.microsoft.com/office/drawing/2014/main" id="{38C7445D-DFDE-2944-8EA4-1881C265835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0" name="Freeform: Shape 70">
                <a:extLst>
                  <a:ext uri="{FF2B5EF4-FFF2-40B4-BE49-F238E27FC236}">
                    <a16:creationId xmlns:a16="http://schemas.microsoft.com/office/drawing/2014/main" id="{D75F379D-A2AC-9740-A0A5-C45F6AFCE04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1" name="Freeform: Shape 71">
                <a:extLst>
                  <a:ext uri="{FF2B5EF4-FFF2-40B4-BE49-F238E27FC236}">
                    <a16:creationId xmlns:a16="http://schemas.microsoft.com/office/drawing/2014/main" id="{A347C491-BDF3-3449-AE52-5A23F69EDF3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2" name="Freeform: Shape 72">
                <a:extLst>
                  <a:ext uri="{FF2B5EF4-FFF2-40B4-BE49-F238E27FC236}">
                    <a16:creationId xmlns:a16="http://schemas.microsoft.com/office/drawing/2014/main" id="{662BC2A2-8D8F-A740-9556-885FCAEFDA3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3" name="Freeform: Shape 73">
                <a:extLst>
                  <a:ext uri="{FF2B5EF4-FFF2-40B4-BE49-F238E27FC236}">
                    <a16:creationId xmlns:a16="http://schemas.microsoft.com/office/drawing/2014/main" id="{085BDF02-DFF4-1748-A7FB-91272A5ACFA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19300FAB-906F-E047-A0DA-DF759116AB3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81016BF7-A182-49DC-BCE6-28B5B9D4E269}"/>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8666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3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0F0E0E8F-2BAB-D64D-AFCE-15262561B9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17E02FEE-C53D-EA41-A13A-089A607B5E6B}"/>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5309E15C-4442-AB43-81C2-802546C32D83}"/>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E60F12CF-723D-3A4F-A4A0-8911B430D3C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7BC19F7C-EB21-1D44-BEBF-F9E78AD9994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1A7A5C62-F843-A746-B640-2A4CECC533EE}"/>
                </a:ext>
              </a:extLst>
            </p:cNvPr>
            <p:cNvGrpSpPr/>
            <p:nvPr userDrawn="1"/>
          </p:nvGrpSpPr>
          <p:grpSpPr>
            <a:xfrm>
              <a:off x="11122366" y="6345623"/>
              <a:ext cx="897678" cy="391342"/>
              <a:chOff x="5599695" y="3904599"/>
              <a:chExt cx="2194943" cy="956884"/>
            </a:xfrm>
            <a:solidFill>
              <a:schemeClr val="bg1"/>
            </a:solidFill>
          </p:grpSpPr>
          <p:sp>
            <p:nvSpPr>
              <p:cNvPr id="50" name="Freeform: Shape 20">
                <a:extLst>
                  <a:ext uri="{FF2B5EF4-FFF2-40B4-BE49-F238E27FC236}">
                    <a16:creationId xmlns:a16="http://schemas.microsoft.com/office/drawing/2014/main" id="{3E6002A1-ED05-D54A-900D-D7362DAAAEE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21">
                <a:extLst>
                  <a:ext uri="{FF2B5EF4-FFF2-40B4-BE49-F238E27FC236}">
                    <a16:creationId xmlns:a16="http://schemas.microsoft.com/office/drawing/2014/main" id="{5E505C92-868D-374A-AA71-55841411AA5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22">
                <a:extLst>
                  <a:ext uri="{FF2B5EF4-FFF2-40B4-BE49-F238E27FC236}">
                    <a16:creationId xmlns:a16="http://schemas.microsoft.com/office/drawing/2014/main" id="{7A48FC2F-C54A-F649-AA60-52C1A8F6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23">
                <a:extLst>
                  <a:ext uri="{FF2B5EF4-FFF2-40B4-BE49-F238E27FC236}">
                    <a16:creationId xmlns:a16="http://schemas.microsoft.com/office/drawing/2014/main" id="{D55B0E17-62C9-CD4B-BF04-44CAA152240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24">
                <a:extLst>
                  <a:ext uri="{FF2B5EF4-FFF2-40B4-BE49-F238E27FC236}">
                    <a16:creationId xmlns:a16="http://schemas.microsoft.com/office/drawing/2014/main" id="{33A9893A-2E7F-6240-B401-D71B19C5480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25">
                <a:extLst>
                  <a:ext uri="{FF2B5EF4-FFF2-40B4-BE49-F238E27FC236}">
                    <a16:creationId xmlns:a16="http://schemas.microsoft.com/office/drawing/2014/main" id="{82D21B6D-4E04-874F-9DB3-E6FC30EDD2D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26">
                <a:extLst>
                  <a:ext uri="{FF2B5EF4-FFF2-40B4-BE49-F238E27FC236}">
                    <a16:creationId xmlns:a16="http://schemas.microsoft.com/office/drawing/2014/main" id="{4B4578FE-F94D-A24E-A32A-35064D556A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27">
                <a:extLst>
                  <a:ext uri="{FF2B5EF4-FFF2-40B4-BE49-F238E27FC236}">
                    <a16:creationId xmlns:a16="http://schemas.microsoft.com/office/drawing/2014/main" id="{297ED885-13AE-614E-A1F7-EAA6DD25873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28">
                <a:extLst>
                  <a:ext uri="{FF2B5EF4-FFF2-40B4-BE49-F238E27FC236}">
                    <a16:creationId xmlns:a16="http://schemas.microsoft.com/office/drawing/2014/main" id="{AE82EE0C-A387-E246-A274-BCF23A0F1BFF}"/>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29">
                <a:extLst>
                  <a:ext uri="{FF2B5EF4-FFF2-40B4-BE49-F238E27FC236}">
                    <a16:creationId xmlns:a16="http://schemas.microsoft.com/office/drawing/2014/main" id="{3F24513D-0EE6-A143-99D5-86826935CEC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30">
                <a:extLst>
                  <a:ext uri="{FF2B5EF4-FFF2-40B4-BE49-F238E27FC236}">
                    <a16:creationId xmlns:a16="http://schemas.microsoft.com/office/drawing/2014/main" id="{AF314A87-6152-EA4F-B593-A5B210B1E4E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31">
                <a:extLst>
                  <a:ext uri="{FF2B5EF4-FFF2-40B4-BE49-F238E27FC236}">
                    <a16:creationId xmlns:a16="http://schemas.microsoft.com/office/drawing/2014/main" id="{2E5754BC-8323-F144-91A6-52F146CB6C0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32">
                <a:extLst>
                  <a:ext uri="{FF2B5EF4-FFF2-40B4-BE49-F238E27FC236}">
                    <a16:creationId xmlns:a16="http://schemas.microsoft.com/office/drawing/2014/main" id="{08E1706E-EB0A-344F-A5AB-B18FC65F295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0177ED16-EEC3-0749-9D23-6CF7972C3C2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92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holding a knife&#10;&#10;Description automatically generated with low confidence">
            <a:extLst>
              <a:ext uri="{FF2B5EF4-FFF2-40B4-BE49-F238E27FC236}">
                <a16:creationId xmlns:a16="http://schemas.microsoft.com/office/drawing/2014/main" id="{01F84A99-46A3-4475-9A7C-C6FD9FF3DF7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68808" y="332459"/>
            <a:ext cx="11623192" cy="652554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AE606116-C68D-A540-965A-0CDAE2884027}"/>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EF00A975-C641-F848-8D30-67EE896F8D54}"/>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0BFC306F-22CD-3549-AFB7-BB6266E301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C15ED252-EF79-CA40-A7FC-2CB0C401370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4DC3C659-58FF-1443-BAF3-29640AD4F06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0" name="Freeform: Shape 61">
                <a:extLst>
                  <a:ext uri="{FF2B5EF4-FFF2-40B4-BE49-F238E27FC236}">
                    <a16:creationId xmlns:a16="http://schemas.microsoft.com/office/drawing/2014/main" id="{C5933844-D63E-BD43-B2E4-6983789159B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62">
                <a:extLst>
                  <a:ext uri="{FF2B5EF4-FFF2-40B4-BE49-F238E27FC236}">
                    <a16:creationId xmlns:a16="http://schemas.microsoft.com/office/drawing/2014/main" id="{ED9537F9-5EA3-7647-8D51-80327C84D7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63">
                <a:extLst>
                  <a:ext uri="{FF2B5EF4-FFF2-40B4-BE49-F238E27FC236}">
                    <a16:creationId xmlns:a16="http://schemas.microsoft.com/office/drawing/2014/main" id="{B513BC4E-E96C-5E48-9D3B-F99D37A1A50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64">
                <a:extLst>
                  <a:ext uri="{FF2B5EF4-FFF2-40B4-BE49-F238E27FC236}">
                    <a16:creationId xmlns:a16="http://schemas.microsoft.com/office/drawing/2014/main" id="{2247EEAD-2D57-B045-ACCE-86610122FFA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65">
                <a:extLst>
                  <a:ext uri="{FF2B5EF4-FFF2-40B4-BE49-F238E27FC236}">
                    <a16:creationId xmlns:a16="http://schemas.microsoft.com/office/drawing/2014/main" id="{6BD364AC-C4D5-FB43-84A1-2DF6D9A8921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66">
                <a:extLst>
                  <a:ext uri="{FF2B5EF4-FFF2-40B4-BE49-F238E27FC236}">
                    <a16:creationId xmlns:a16="http://schemas.microsoft.com/office/drawing/2014/main" id="{5AE8FEF0-57E5-554F-AE46-4C921293AA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67">
                <a:extLst>
                  <a:ext uri="{FF2B5EF4-FFF2-40B4-BE49-F238E27FC236}">
                    <a16:creationId xmlns:a16="http://schemas.microsoft.com/office/drawing/2014/main" id="{71B885A9-6A98-E24C-905E-8CD92A49078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68">
                <a:extLst>
                  <a:ext uri="{FF2B5EF4-FFF2-40B4-BE49-F238E27FC236}">
                    <a16:creationId xmlns:a16="http://schemas.microsoft.com/office/drawing/2014/main" id="{0AC70610-6F2F-704C-B8BC-01B0E9B6997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69">
                <a:extLst>
                  <a:ext uri="{FF2B5EF4-FFF2-40B4-BE49-F238E27FC236}">
                    <a16:creationId xmlns:a16="http://schemas.microsoft.com/office/drawing/2014/main" id="{36C4211E-7DE2-F247-BA15-20D98F868E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70">
                <a:extLst>
                  <a:ext uri="{FF2B5EF4-FFF2-40B4-BE49-F238E27FC236}">
                    <a16:creationId xmlns:a16="http://schemas.microsoft.com/office/drawing/2014/main" id="{9623ABD9-2B88-B941-9322-3DE25A72CA1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71">
                <a:extLst>
                  <a:ext uri="{FF2B5EF4-FFF2-40B4-BE49-F238E27FC236}">
                    <a16:creationId xmlns:a16="http://schemas.microsoft.com/office/drawing/2014/main" id="{33EE6A18-3E9B-4A40-981B-BE8114598C4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72">
                <a:extLst>
                  <a:ext uri="{FF2B5EF4-FFF2-40B4-BE49-F238E27FC236}">
                    <a16:creationId xmlns:a16="http://schemas.microsoft.com/office/drawing/2014/main" id="{99E44254-5835-474B-82BF-3D3F4D3F36D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73">
                <a:extLst>
                  <a:ext uri="{FF2B5EF4-FFF2-40B4-BE49-F238E27FC236}">
                    <a16:creationId xmlns:a16="http://schemas.microsoft.com/office/drawing/2014/main" id="{D6F02813-DDFA-F54D-ACA2-F3882E906B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A0D8B70E-B21E-5047-B4AF-0E8C216281C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Graphic 27">
            <a:extLst>
              <a:ext uri="{FF2B5EF4-FFF2-40B4-BE49-F238E27FC236}">
                <a16:creationId xmlns:a16="http://schemas.microsoft.com/office/drawing/2014/main" id="{A961630E-DBC2-7648-9CD5-1AF494EFAD4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41065" y="547688"/>
            <a:ext cx="3634262" cy="1895260"/>
          </a:xfrm>
          <a:prstGeom prst="rect">
            <a:avLst/>
          </a:prstGeom>
        </p:spPr>
      </p:pic>
      <p:sp>
        <p:nvSpPr>
          <p:cNvPr id="30" name="Graphic 7">
            <a:extLst>
              <a:ext uri="{FF2B5EF4-FFF2-40B4-BE49-F238E27FC236}">
                <a16:creationId xmlns:a16="http://schemas.microsoft.com/office/drawing/2014/main" id="{170610B9-1759-624C-BF5A-B65332A2D16F}"/>
              </a:ext>
            </a:extLst>
          </p:cNvPr>
          <p:cNvSpPr/>
          <p:nvPr/>
        </p:nvSpPr>
        <p:spPr>
          <a:xfrm>
            <a:off x="10154343" y="653815"/>
            <a:ext cx="555681" cy="643667"/>
          </a:xfrm>
          <a:custGeom>
            <a:avLst/>
            <a:gdLst>
              <a:gd name="connsiteX0" fmla="*/ 555222 w 555681"/>
              <a:gd name="connsiteY0" fmla="*/ 338077 h 643667"/>
              <a:gd name="connsiteX1" fmla="*/ 540543 w 555681"/>
              <a:gd name="connsiteY1" fmla="*/ 314114 h 643667"/>
              <a:gd name="connsiteX2" fmla="*/ 513201 w 555681"/>
              <a:gd name="connsiteY2" fmla="*/ 307555 h 643667"/>
              <a:gd name="connsiteX3" fmla="*/ 482679 w 555681"/>
              <a:gd name="connsiteY3" fmla="*/ 349576 h 643667"/>
              <a:gd name="connsiteX4" fmla="*/ 482679 w 555681"/>
              <a:gd name="connsiteY4" fmla="*/ 349576 h 643667"/>
              <a:gd name="connsiteX5" fmla="*/ 489578 w 555681"/>
              <a:gd name="connsiteY5" fmla="*/ 365789 h 643667"/>
              <a:gd name="connsiteX6" fmla="*/ 467290 w 555681"/>
              <a:gd name="connsiteY6" fmla="*/ 395402 h 643667"/>
              <a:gd name="connsiteX7" fmla="*/ 402697 w 555681"/>
              <a:gd name="connsiteY7" fmla="*/ 346822 h 643667"/>
              <a:gd name="connsiteX8" fmla="*/ 433020 w 555681"/>
              <a:gd name="connsiteY8" fmla="*/ 306505 h 643667"/>
              <a:gd name="connsiteX9" fmla="*/ 435462 w 555681"/>
              <a:gd name="connsiteY9" fmla="*/ 297022 h 643667"/>
              <a:gd name="connsiteX10" fmla="*/ 430493 w 555681"/>
              <a:gd name="connsiteY10" fmla="*/ 288589 h 643667"/>
              <a:gd name="connsiteX11" fmla="*/ 396025 w 555681"/>
              <a:gd name="connsiteY11" fmla="*/ 262666 h 643667"/>
              <a:gd name="connsiteX12" fmla="*/ 442844 w 555681"/>
              <a:gd name="connsiteY12" fmla="*/ 200401 h 643667"/>
              <a:gd name="connsiteX13" fmla="*/ 472458 w 555681"/>
              <a:gd name="connsiteY13" fmla="*/ 222661 h 643667"/>
              <a:gd name="connsiteX14" fmla="*/ 470357 w 555681"/>
              <a:gd name="connsiteY14" fmla="*/ 240151 h 643667"/>
              <a:gd name="connsiteX15" fmla="*/ 506784 w 555681"/>
              <a:gd name="connsiteY15" fmla="*/ 272348 h 643667"/>
              <a:gd name="connsiteX16" fmla="*/ 511356 w 555681"/>
              <a:gd name="connsiteY16" fmla="*/ 272064 h 643667"/>
              <a:gd name="connsiteX17" fmla="*/ 543269 w 555681"/>
              <a:gd name="connsiteY17" fmla="*/ 231065 h 643667"/>
              <a:gd name="connsiteX18" fmla="*/ 502270 w 555681"/>
              <a:gd name="connsiteY18" fmla="*/ 199152 h 643667"/>
              <a:gd name="connsiteX19" fmla="*/ 489323 w 555681"/>
              <a:gd name="connsiteY19" fmla="*/ 203326 h 643667"/>
              <a:gd name="connsiteX20" fmla="*/ 448012 w 555681"/>
              <a:gd name="connsiteY20" fmla="*/ 172264 h 643667"/>
              <a:gd name="connsiteX21" fmla="*/ 430124 w 555681"/>
              <a:gd name="connsiteY21" fmla="*/ 174791 h 643667"/>
              <a:gd name="connsiteX22" fmla="*/ 375610 w 555681"/>
              <a:gd name="connsiteY22" fmla="*/ 247278 h 643667"/>
              <a:gd name="connsiteX23" fmla="*/ 321977 w 555681"/>
              <a:gd name="connsiteY23" fmla="*/ 206960 h 643667"/>
              <a:gd name="connsiteX24" fmla="*/ 395627 w 555681"/>
              <a:gd name="connsiteY24" fmla="*/ 109034 h 643667"/>
              <a:gd name="connsiteX25" fmla="*/ 398069 w 555681"/>
              <a:gd name="connsiteY25" fmla="*/ 99550 h 643667"/>
              <a:gd name="connsiteX26" fmla="*/ 393100 w 555681"/>
              <a:gd name="connsiteY26" fmla="*/ 91118 h 643667"/>
              <a:gd name="connsiteX27" fmla="*/ 326463 w 555681"/>
              <a:gd name="connsiteY27" fmla="*/ 41005 h 643667"/>
              <a:gd name="connsiteX28" fmla="*/ 326264 w 555681"/>
              <a:gd name="connsiteY28" fmla="*/ 30982 h 643667"/>
              <a:gd name="connsiteX29" fmla="*/ 311585 w 555681"/>
              <a:gd name="connsiteY29" fmla="*/ 7019 h 643667"/>
              <a:gd name="connsiteX30" fmla="*/ 284243 w 555681"/>
              <a:gd name="connsiteY30" fmla="*/ 460 h 643667"/>
              <a:gd name="connsiteX31" fmla="*/ 260279 w 555681"/>
              <a:gd name="connsiteY31" fmla="*/ 15139 h 643667"/>
              <a:gd name="connsiteX32" fmla="*/ 253721 w 555681"/>
              <a:gd name="connsiteY32" fmla="*/ 42481 h 643667"/>
              <a:gd name="connsiteX33" fmla="*/ 268400 w 555681"/>
              <a:gd name="connsiteY33" fmla="*/ 66445 h 643667"/>
              <a:gd name="connsiteX34" fmla="*/ 289893 w 555681"/>
              <a:gd name="connsiteY34" fmla="*/ 73458 h 643667"/>
              <a:gd name="connsiteX35" fmla="*/ 295713 w 555681"/>
              <a:gd name="connsiteY35" fmla="*/ 73003 h 643667"/>
              <a:gd name="connsiteX36" fmla="*/ 314509 w 555681"/>
              <a:gd name="connsiteY36" fmla="*/ 64031 h 643667"/>
              <a:gd name="connsiteX37" fmla="*/ 367490 w 555681"/>
              <a:gd name="connsiteY37" fmla="*/ 103866 h 643667"/>
              <a:gd name="connsiteX38" fmla="*/ 301534 w 555681"/>
              <a:gd name="connsiteY38" fmla="*/ 191685 h 643667"/>
              <a:gd name="connsiteX39" fmla="*/ 271466 w 555681"/>
              <a:gd name="connsiteY39" fmla="*/ 169056 h 643667"/>
              <a:gd name="connsiteX40" fmla="*/ 253579 w 555681"/>
              <a:gd name="connsiteY40" fmla="*/ 171583 h 643667"/>
              <a:gd name="connsiteX41" fmla="*/ 223255 w 555681"/>
              <a:gd name="connsiteY41" fmla="*/ 211900 h 643667"/>
              <a:gd name="connsiteX42" fmla="*/ 157839 w 555681"/>
              <a:gd name="connsiteY42" fmla="*/ 162724 h 643667"/>
              <a:gd name="connsiteX43" fmla="*/ 180099 w 555681"/>
              <a:gd name="connsiteY43" fmla="*/ 133111 h 643667"/>
              <a:gd name="connsiteX44" fmla="*/ 193046 w 555681"/>
              <a:gd name="connsiteY44" fmla="*/ 135496 h 643667"/>
              <a:gd name="connsiteX45" fmla="*/ 197617 w 555681"/>
              <a:gd name="connsiteY45" fmla="*/ 135212 h 643667"/>
              <a:gd name="connsiteX46" fmla="*/ 229530 w 555681"/>
              <a:gd name="connsiteY46" fmla="*/ 94213 h 643667"/>
              <a:gd name="connsiteX47" fmla="*/ 188531 w 555681"/>
              <a:gd name="connsiteY47" fmla="*/ 62299 h 643667"/>
              <a:gd name="connsiteX48" fmla="*/ 164085 w 555681"/>
              <a:gd name="connsiteY48" fmla="*/ 76183 h 643667"/>
              <a:gd name="connsiteX49" fmla="*/ 156618 w 555681"/>
              <a:gd name="connsiteY49" fmla="*/ 103298 h 643667"/>
              <a:gd name="connsiteX50" fmla="*/ 160792 w 555681"/>
              <a:gd name="connsiteY50" fmla="*/ 116274 h 643667"/>
              <a:gd name="connsiteX51" fmla="*/ 129730 w 555681"/>
              <a:gd name="connsiteY51" fmla="*/ 157585 h 643667"/>
              <a:gd name="connsiteX52" fmla="*/ 132257 w 555681"/>
              <a:gd name="connsiteY52" fmla="*/ 175473 h 643667"/>
              <a:gd name="connsiteX53" fmla="*/ 207895 w 555681"/>
              <a:gd name="connsiteY53" fmla="*/ 232343 h 643667"/>
              <a:gd name="connsiteX54" fmla="*/ 169196 w 555681"/>
              <a:gd name="connsiteY54" fmla="*/ 283819 h 643667"/>
              <a:gd name="connsiteX55" fmla="*/ 93558 w 555681"/>
              <a:gd name="connsiteY55" fmla="*/ 226948 h 643667"/>
              <a:gd name="connsiteX56" fmla="*/ 84075 w 555681"/>
              <a:gd name="connsiteY56" fmla="*/ 224507 h 643667"/>
              <a:gd name="connsiteX57" fmla="*/ 75642 w 555681"/>
              <a:gd name="connsiteY57" fmla="*/ 229475 h 643667"/>
              <a:gd name="connsiteX58" fmla="*/ 44609 w 555681"/>
              <a:gd name="connsiteY58" fmla="*/ 270758 h 643667"/>
              <a:gd name="connsiteX59" fmla="*/ 30980 w 555681"/>
              <a:gd name="connsiteY59" fmla="*/ 270361 h 643667"/>
              <a:gd name="connsiteX60" fmla="*/ 458 w 555681"/>
              <a:gd name="connsiteY60" fmla="*/ 312382 h 643667"/>
              <a:gd name="connsiteX61" fmla="*/ 36716 w 555681"/>
              <a:gd name="connsiteY61" fmla="*/ 343358 h 643667"/>
              <a:gd name="connsiteX62" fmla="*/ 42479 w 555681"/>
              <a:gd name="connsiteY62" fmla="*/ 342904 h 643667"/>
              <a:gd name="connsiteX63" fmla="*/ 66443 w 555681"/>
              <a:gd name="connsiteY63" fmla="*/ 328225 h 643667"/>
              <a:gd name="connsiteX64" fmla="*/ 73001 w 555681"/>
              <a:gd name="connsiteY64" fmla="*/ 300883 h 643667"/>
              <a:gd name="connsiteX65" fmla="*/ 66130 w 555681"/>
              <a:gd name="connsiteY65" fmla="*/ 284642 h 643667"/>
              <a:gd name="connsiteX66" fmla="*/ 88390 w 555681"/>
              <a:gd name="connsiteY66" fmla="*/ 255057 h 643667"/>
              <a:gd name="connsiteX67" fmla="*/ 153807 w 555681"/>
              <a:gd name="connsiteY67" fmla="*/ 304262 h 643667"/>
              <a:gd name="connsiteX68" fmla="*/ 133960 w 555681"/>
              <a:gd name="connsiteY68" fmla="*/ 330639 h 643667"/>
              <a:gd name="connsiteX69" fmla="*/ 131519 w 555681"/>
              <a:gd name="connsiteY69" fmla="*/ 340122 h 643667"/>
              <a:gd name="connsiteX70" fmla="*/ 136487 w 555681"/>
              <a:gd name="connsiteY70" fmla="*/ 348554 h 643667"/>
              <a:gd name="connsiteX71" fmla="*/ 165533 w 555681"/>
              <a:gd name="connsiteY71" fmla="*/ 370388 h 643667"/>
              <a:gd name="connsiteX72" fmla="*/ 116442 w 555681"/>
              <a:gd name="connsiteY72" fmla="*/ 435663 h 643667"/>
              <a:gd name="connsiteX73" fmla="*/ 86829 w 555681"/>
              <a:gd name="connsiteY73" fmla="*/ 413403 h 643667"/>
              <a:gd name="connsiteX74" fmla="*/ 88930 w 555681"/>
              <a:gd name="connsiteY74" fmla="*/ 395913 h 643667"/>
              <a:gd name="connsiteX75" fmla="*/ 88930 w 555681"/>
              <a:gd name="connsiteY75" fmla="*/ 395913 h 643667"/>
              <a:gd name="connsiteX76" fmla="*/ 47931 w 555681"/>
              <a:gd name="connsiteY76" fmla="*/ 364000 h 643667"/>
              <a:gd name="connsiteX77" fmla="*/ 23485 w 555681"/>
              <a:gd name="connsiteY77" fmla="*/ 377884 h 643667"/>
              <a:gd name="connsiteX78" fmla="*/ 16017 w 555681"/>
              <a:gd name="connsiteY78" fmla="*/ 404999 h 643667"/>
              <a:gd name="connsiteX79" fmla="*/ 52445 w 555681"/>
              <a:gd name="connsiteY79" fmla="*/ 437196 h 643667"/>
              <a:gd name="connsiteX80" fmla="*/ 57016 w 555681"/>
              <a:gd name="connsiteY80" fmla="*/ 436912 h 643667"/>
              <a:gd name="connsiteX81" fmla="*/ 69963 w 555681"/>
              <a:gd name="connsiteY81" fmla="*/ 432739 h 643667"/>
              <a:gd name="connsiteX82" fmla="*/ 111275 w 555681"/>
              <a:gd name="connsiteY82" fmla="*/ 463800 h 643667"/>
              <a:gd name="connsiteX83" fmla="*/ 118941 w 555681"/>
              <a:gd name="connsiteY83" fmla="*/ 466356 h 643667"/>
              <a:gd name="connsiteX84" fmla="*/ 129162 w 555681"/>
              <a:gd name="connsiteY84" fmla="*/ 461245 h 643667"/>
              <a:gd name="connsiteX85" fmla="*/ 185919 w 555681"/>
              <a:gd name="connsiteY85" fmla="*/ 385777 h 643667"/>
              <a:gd name="connsiteX86" fmla="*/ 237395 w 555681"/>
              <a:gd name="connsiteY86" fmla="*/ 424476 h 643667"/>
              <a:gd name="connsiteX87" fmla="*/ 143955 w 555681"/>
              <a:gd name="connsiteY87" fmla="*/ 548723 h 643667"/>
              <a:gd name="connsiteX88" fmla="*/ 146482 w 555681"/>
              <a:gd name="connsiteY88" fmla="*/ 566610 h 643667"/>
              <a:gd name="connsiteX89" fmla="*/ 187197 w 555681"/>
              <a:gd name="connsiteY89" fmla="*/ 597217 h 643667"/>
              <a:gd name="connsiteX90" fmla="*/ 186317 w 555681"/>
              <a:gd name="connsiteY90" fmla="*/ 612691 h 643667"/>
              <a:gd name="connsiteX91" fmla="*/ 200996 w 555681"/>
              <a:gd name="connsiteY91" fmla="*/ 636655 h 643667"/>
              <a:gd name="connsiteX92" fmla="*/ 222489 w 555681"/>
              <a:gd name="connsiteY92" fmla="*/ 643668 h 643667"/>
              <a:gd name="connsiteX93" fmla="*/ 228309 w 555681"/>
              <a:gd name="connsiteY93" fmla="*/ 643214 h 643667"/>
              <a:gd name="connsiteX94" fmla="*/ 252273 w 555681"/>
              <a:gd name="connsiteY94" fmla="*/ 628535 h 643667"/>
              <a:gd name="connsiteX95" fmla="*/ 258831 w 555681"/>
              <a:gd name="connsiteY95" fmla="*/ 601192 h 643667"/>
              <a:gd name="connsiteX96" fmla="*/ 216810 w 555681"/>
              <a:gd name="connsiteY96" fmla="*/ 570670 h 643667"/>
              <a:gd name="connsiteX97" fmla="*/ 202103 w 555681"/>
              <a:gd name="connsiteY97" fmla="*/ 576462 h 643667"/>
              <a:gd name="connsiteX98" fmla="*/ 172035 w 555681"/>
              <a:gd name="connsiteY98" fmla="*/ 553862 h 643667"/>
              <a:gd name="connsiteX99" fmla="*/ 257781 w 555681"/>
              <a:gd name="connsiteY99" fmla="*/ 439837 h 643667"/>
              <a:gd name="connsiteX100" fmla="*/ 295430 w 555681"/>
              <a:gd name="connsiteY100" fmla="*/ 468144 h 643667"/>
              <a:gd name="connsiteX101" fmla="*/ 303096 w 555681"/>
              <a:gd name="connsiteY101" fmla="*/ 470700 h 643667"/>
              <a:gd name="connsiteX102" fmla="*/ 313317 w 555681"/>
              <a:gd name="connsiteY102" fmla="*/ 465589 h 643667"/>
              <a:gd name="connsiteX103" fmla="*/ 333163 w 555681"/>
              <a:gd name="connsiteY103" fmla="*/ 439212 h 643667"/>
              <a:gd name="connsiteX104" fmla="*/ 397757 w 555681"/>
              <a:gd name="connsiteY104" fmla="*/ 487792 h 643667"/>
              <a:gd name="connsiteX105" fmla="*/ 375497 w 555681"/>
              <a:gd name="connsiteY105" fmla="*/ 517377 h 643667"/>
              <a:gd name="connsiteX106" fmla="*/ 357979 w 555681"/>
              <a:gd name="connsiteY106" fmla="*/ 515305 h 643667"/>
              <a:gd name="connsiteX107" fmla="*/ 357979 w 555681"/>
              <a:gd name="connsiteY107" fmla="*/ 515305 h 643667"/>
              <a:gd name="connsiteX108" fmla="*/ 326065 w 555681"/>
              <a:gd name="connsiteY108" fmla="*/ 556275 h 643667"/>
              <a:gd name="connsiteX109" fmla="*/ 339949 w 555681"/>
              <a:gd name="connsiteY109" fmla="*/ 580721 h 643667"/>
              <a:gd name="connsiteX110" fmla="*/ 362436 w 555681"/>
              <a:gd name="connsiteY110" fmla="*/ 588473 h 643667"/>
              <a:gd name="connsiteX111" fmla="*/ 367036 w 555681"/>
              <a:gd name="connsiteY111" fmla="*/ 588189 h 643667"/>
              <a:gd name="connsiteX112" fmla="*/ 398949 w 555681"/>
              <a:gd name="connsiteY112" fmla="*/ 547190 h 643667"/>
              <a:gd name="connsiteX113" fmla="*/ 394775 w 555681"/>
              <a:gd name="connsiteY113" fmla="*/ 534214 h 643667"/>
              <a:gd name="connsiteX114" fmla="*/ 425837 w 555681"/>
              <a:gd name="connsiteY114" fmla="*/ 492931 h 643667"/>
              <a:gd name="connsiteX115" fmla="*/ 428279 w 555681"/>
              <a:gd name="connsiteY115" fmla="*/ 483448 h 643667"/>
              <a:gd name="connsiteX116" fmla="*/ 423310 w 555681"/>
              <a:gd name="connsiteY116" fmla="*/ 475015 h 643667"/>
              <a:gd name="connsiteX117" fmla="*/ 348524 w 555681"/>
              <a:gd name="connsiteY117" fmla="*/ 418769 h 643667"/>
              <a:gd name="connsiteX118" fmla="*/ 387223 w 555681"/>
              <a:gd name="connsiteY118" fmla="*/ 367294 h 643667"/>
              <a:gd name="connsiteX119" fmla="*/ 462009 w 555681"/>
              <a:gd name="connsiteY119" fmla="*/ 423539 h 643667"/>
              <a:gd name="connsiteX120" fmla="*/ 469675 w 555681"/>
              <a:gd name="connsiteY120" fmla="*/ 426095 h 643667"/>
              <a:gd name="connsiteX121" fmla="*/ 479897 w 555681"/>
              <a:gd name="connsiteY121" fmla="*/ 420984 h 643667"/>
              <a:gd name="connsiteX122" fmla="*/ 510958 w 555681"/>
              <a:gd name="connsiteY122" fmla="*/ 379673 h 643667"/>
              <a:gd name="connsiteX123" fmla="*/ 518795 w 555681"/>
              <a:gd name="connsiteY123" fmla="*/ 380553 h 643667"/>
              <a:gd name="connsiteX124" fmla="*/ 524558 w 555681"/>
              <a:gd name="connsiteY124" fmla="*/ 380099 h 643667"/>
              <a:gd name="connsiteX125" fmla="*/ 548522 w 555681"/>
              <a:gd name="connsiteY125" fmla="*/ 365420 h 643667"/>
              <a:gd name="connsiteX126" fmla="*/ 555222 w 555681"/>
              <a:gd name="connsiteY126" fmla="*/ 338077 h 643667"/>
              <a:gd name="connsiteX127" fmla="*/ 505422 w 555681"/>
              <a:gd name="connsiteY127" fmla="*/ 224592 h 643667"/>
              <a:gd name="connsiteX128" fmla="*/ 506813 w 555681"/>
              <a:gd name="connsiteY128" fmla="*/ 224507 h 643667"/>
              <a:gd name="connsiteX129" fmla="*/ 517886 w 555681"/>
              <a:gd name="connsiteY129" fmla="*/ 234302 h 643667"/>
              <a:gd name="connsiteX130" fmla="*/ 508176 w 555681"/>
              <a:gd name="connsiteY130" fmla="*/ 246767 h 643667"/>
              <a:gd name="connsiteX131" fmla="*/ 495711 w 555681"/>
              <a:gd name="connsiteY131" fmla="*/ 237056 h 643667"/>
              <a:gd name="connsiteX132" fmla="*/ 505422 w 555681"/>
              <a:gd name="connsiteY132" fmla="*/ 224592 h 643667"/>
              <a:gd name="connsiteX133" fmla="*/ 291710 w 555681"/>
              <a:gd name="connsiteY133" fmla="*/ 47876 h 643667"/>
              <a:gd name="connsiteX134" fmla="*/ 283391 w 555681"/>
              <a:gd name="connsiteY134" fmla="*/ 45888 h 643667"/>
              <a:gd name="connsiteX135" fmla="*/ 278933 w 555681"/>
              <a:gd name="connsiteY135" fmla="*/ 38591 h 643667"/>
              <a:gd name="connsiteX136" fmla="*/ 280921 w 555681"/>
              <a:gd name="connsiteY136" fmla="*/ 30272 h 643667"/>
              <a:gd name="connsiteX137" fmla="*/ 288218 w 555681"/>
              <a:gd name="connsiteY137" fmla="*/ 25815 h 643667"/>
              <a:gd name="connsiteX138" fmla="*/ 289978 w 555681"/>
              <a:gd name="connsiteY138" fmla="*/ 25673 h 643667"/>
              <a:gd name="connsiteX139" fmla="*/ 300994 w 555681"/>
              <a:gd name="connsiteY139" fmla="*/ 35099 h 643667"/>
              <a:gd name="connsiteX140" fmla="*/ 299007 w 555681"/>
              <a:gd name="connsiteY140" fmla="*/ 43418 h 643667"/>
              <a:gd name="connsiteX141" fmla="*/ 291710 w 555681"/>
              <a:gd name="connsiteY141" fmla="*/ 47876 h 643667"/>
              <a:gd name="connsiteX142" fmla="*/ 184244 w 555681"/>
              <a:gd name="connsiteY142" fmla="*/ 91913 h 643667"/>
              <a:gd name="connsiteX143" fmla="*/ 191683 w 555681"/>
              <a:gd name="connsiteY143" fmla="*/ 87682 h 643667"/>
              <a:gd name="connsiteX144" fmla="*/ 193074 w 555681"/>
              <a:gd name="connsiteY144" fmla="*/ 87597 h 643667"/>
              <a:gd name="connsiteX145" fmla="*/ 204147 w 555681"/>
              <a:gd name="connsiteY145" fmla="*/ 97393 h 643667"/>
              <a:gd name="connsiteX146" fmla="*/ 194437 w 555681"/>
              <a:gd name="connsiteY146" fmla="*/ 109857 h 643667"/>
              <a:gd name="connsiteX147" fmla="*/ 194437 w 555681"/>
              <a:gd name="connsiteY147" fmla="*/ 109857 h 643667"/>
              <a:gd name="connsiteX148" fmla="*/ 181972 w 555681"/>
              <a:gd name="connsiteY148" fmla="*/ 100147 h 643667"/>
              <a:gd name="connsiteX149" fmla="*/ 184244 w 555681"/>
              <a:gd name="connsiteY149" fmla="*/ 91913 h 643667"/>
              <a:gd name="connsiteX150" fmla="*/ 45773 w 555681"/>
              <a:gd name="connsiteY150" fmla="*/ 313205 h 643667"/>
              <a:gd name="connsiteX151" fmla="*/ 38476 w 555681"/>
              <a:gd name="connsiteY151" fmla="*/ 317663 h 643667"/>
              <a:gd name="connsiteX152" fmla="*/ 25699 w 555681"/>
              <a:gd name="connsiteY152" fmla="*/ 308379 h 643667"/>
              <a:gd name="connsiteX153" fmla="*/ 34984 w 555681"/>
              <a:gd name="connsiteY153" fmla="*/ 295602 h 643667"/>
              <a:gd name="connsiteX154" fmla="*/ 36744 w 555681"/>
              <a:gd name="connsiteY154" fmla="*/ 295460 h 643667"/>
              <a:gd name="connsiteX155" fmla="*/ 43274 w 555681"/>
              <a:gd name="connsiteY155" fmla="*/ 297589 h 643667"/>
              <a:gd name="connsiteX156" fmla="*/ 47732 w 555681"/>
              <a:gd name="connsiteY156" fmla="*/ 304886 h 643667"/>
              <a:gd name="connsiteX157" fmla="*/ 47732 w 555681"/>
              <a:gd name="connsiteY157" fmla="*/ 304886 h 643667"/>
              <a:gd name="connsiteX158" fmla="*/ 45773 w 555681"/>
              <a:gd name="connsiteY158" fmla="*/ 313205 h 643667"/>
              <a:gd name="connsiteX159" fmla="*/ 53922 w 555681"/>
              <a:gd name="connsiteY159" fmla="*/ 411473 h 643667"/>
              <a:gd name="connsiteX160" fmla="*/ 41457 w 555681"/>
              <a:gd name="connsiteY160" fmla="*/ 401762 h 643667"/>
              <a:gd name="connsiteX161" fmla="*/ 43729 w 555681"/>
              <a:gd name="connsiteY161" fmla="*/ 393528 h 643667"/>
              <a:gd name="connsiteX162" fmla="*/ 51167 w 555681"/>
              <a:gd name="connsiteY162" fmla="*/ 389298 h 643667"/>
              <a:gd name="connsiteX163" fmla="*/ 52559 w 555681"/>
              <a:gd name="connsiteY163" fmla="*/ 389213 h 643667"/>
              <a:gd name="connsiteX164" fmla="*/ 63632 w 555681"/>
              <a:gd name="connsiteY164" fmla="*/ 399008 h 643667"/>
              <a:gd name="connsiteX165" fmla="*/ 53922 w 555681"/>
              <a:gd name="connsiteY165" fmla="*/ 411473 h 643667"/>
              <a:gd name="connsiteX166" fmla="*/ 220899 w 555681"/>
              <a:gd name="connsiteY166" fmla="*/ 595855 h 643667"/>
              <a:gd name="connsiteX167" fmla="*/ 229218 w 555681"/>
              <a:gd name="connsiteY167" fmla="*/ 597842 h 643667"/>
              <a:gd name="connsiteX168" fmla="*/ 233675 w 555681"/>
              <a:gd name="connsiteY168" fmla="*/ 605139 h 643667"/>
              <a:gd name="connsiteX169" fmla="*/ 231688 w 555681"/>
              <a:gd name="connsiteY169" fmla="*/ 613458 h 643667"/>
              <a:gd name="connsiteX170" fmla="*/ 224391 w 555681"/>
              <a:gd name="connsiteY170" fmla="*/ 617916 h 643667"/>
              <a:gd name="connsiteX171" fmla="*/ 216072 w 555681"/>
              <a:gd name="connsiteY171" fmla="*/ 615928 h 643667"/>
              <a:gd name="connsiteX172" fmla="*/ 211614 w 555681"/>
              <a:gd name="connsiteY172" fmla="*/ 608631 h 643667"/>
              <a:gd name="connsiteX173" fmla="*/ 213602 w 555681"/>
              <a:gd name="connsiteY173" fmla="*/ 600312 h 643667"/>
              <a:gd name="connsiteX174" fmla="*/ 220899 w 555681"/>
              <a:gd name="connsiteY174" fmla="*/ 595855 h 643667"/>
              <a:gd name="connsiteX175" fmla="*/ 363998 w 555681"/>
              <a:gd name="connsiteY175" fmla="*/ 562806 h 643667"/>
              <a:gd name="connsiteX176" fmla="*/ 355764 w 555681"/>
              <a:gd name="connsiteY176" fmla="*/ 560534 h 643667"/>
              <a:gd name="connsiteX177" fmla="*/ 351533 w 555681"/>
              <a:gd name="connsiteY177" fmla="*/ 553095 h 643667"/>
              <a:gd name="connsiteX178" fmla="*/ 361244 w 555681"/>
              <a:gd name="connsiteY178" fmla="*/ 540631 h 643667"/>
              <a:gd name="connsiteX179" fmla="*/ 369478 w 555681"/>
              <a:gd name="connsiteY179" fmla="*/ 542902 h 643667"/>
              <a:gd name="connsiteX180" fmla="*/ 373708 w 555681"/>
              <a:gd name="connsiteY180" fmla="*/ 550341 h 643667"/>
              <a:gd name="connsiteX181" fmla="*/ 363998 w 555681"/>
              <a:gd name="connsiteY181" fmla="*/ 562806 h 643667"/>
              <a:gd name="connsiteX182" fmla="*/ 300682 w 555681"/>
              <a:gd name="connsiteY182" fmla="*/ 440007 h 643667"/>
              <a:gd name="connsiteX183" fmla="*/ 162069 w 555681"/>
              <a:gd name="connsiteY183" fmla="*/ 335778 h 643667"/>
              <a:gd name="connsiteX184" fmla="*/ 266327 w 555681"/>
              <a:gd name="connsiteY184" fmla="*/ 197165 h 643667"/>
              <a:gd name="connsiteX185" fmla="*/ 404940 w 555681"/>
              <a:gd name="connsiteY185" fmla="*/ 301394 h 643667"/>
              <a:gd name="connsiteX186" fmla="*/ 300682 w 555681"/>
              <a:gd name="connsiteY186" fmla="*/ 440007 h 643667"/>
              <a:gd name="connsiteX187" fmla="*/ 527994 w 555681"/>
              <a:gd name="connsiteY187" fmla="*/ 350400 h 643667"/>
              <a:gd name="connsiteX188" fmla="*/ 520697 w 555681"/>
              <a:gd name="connsiteY188" fmla="*/ 354857 h 643667"/>
              <a:gd name="connsiteX189" fmla="*/ 507920 w 555681"/>
              <a:gd name="connsiteY189" fmla="*/ 345573 h 643667"/>
              <a:gd name="connsiteX190" fmla="*/ 517205 w 555681"/>
              <a:gd name="connsiteY190" fmla="*/ 332796 h 643667"/>
              <a:gd name="connsiteX191" fmla="*/ 525524 w 555681"/>
              <a:gd name="connsiteY191" fmla="*/ 334784 h 643667"/>
              <a:gd name="connsiteX192" fmla="*/ 529981 w 555681"/>
              <a:gd name="connsiteY192" fmla="*/ 342081 h 643667"/>
              <a:gd name="connsiteX193" fmla="*/ 527994 w 555681"/>
              <a:gd name="connsiteY193" fmla="*/ 350400 h 64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5681" h="643667">
                <a:moveTo>
                  <a:pt x="555222" y="338077"/>
                </a:moveTo>
                <a:cubicBezTo>
                  <a:pt x="553689" y="328396"/>
                  <a:pt x="548465" y="319878"/>
                  <a:pt x="540543" y="314114"/>
                </a:cubicBezTo>
                <a:cubicBezTo>
                  <a:pt x="532593" y="308350"/>
                  <a:pt x="522911" y="306022"/>
                  <a:pt x="513201" y="307555"/>
                </a:cubicBezTo>
                <a:cubicBezTo>
                  <a:pt x="493213" y="310735"/>
                  <a:pt x="479499" y="329588"/>
                  <a:pt x="482679" y="349576"/>
                </a:cubicBezTo>
                <a:cubicBezTo>
                  <a:pt x="482679" y="349576"/>
                  <a:pt x="482679" y="349576"/>
                  <a:pt x="482679" y="349576"/>
                </a:cubicBezTo>
                <a:cubicBezTo>
                  <a:pt x="483644" y="355681"/>
                  <a:pt x="486086" y="361161"/>
                  <a:pt x="489578" y="365789"/>
                </a:cubicBezTo>
                <a:lnTo>
                  <a:pt x="467290" y="395402"/>
                </a:lnTo>
                <a:lnTo>
                  <a:pt x="402697" y="346822"/>
                </a:lnTo>
                <a:lnTo>
                  <a:pt x="433020" y="306505"/>
                </a:lnTo>
                <a:cubicBezTo>
                  <a:pt x="435065" y="303807"/>
                  <a:pt x="435945" y="300400"/>
                  <a:pt x="435462" y="297022"/>
                </a:cubicBezTo>
                <a:cubicBezTo>
                  <a:pt x="434979" y="293671"/>
                  <a:pt x="433191" y="290633"/>
                  <a:pt x="430493" y="288589"/>
                </a:cubicBezTo>
                <a:lnTo>
                  <a:pt x="396025" y="262666"/>
                </a:lnTo>
                <a:lnTo>
                  <a:pt x="442844" y="200401"/>
                </a:lnTo>
                <a:lnTo>
                  <a:pt x="472458" y="222661"/>
                </a:lnTo>
                <a:cubicBezTo>
                  <a:pt x="470413" y="228056"/>
                  <a:pt x="469590" y="234018"/>
                  <a:pt x="470357" y="240151"/>
                </a:cubicBezTo>
                <a:cubicBezTo>
                  <a:pt x="472685" y="258720"/>
                  <a:pt x="488528" y="272348"/>
                  <a:pt x="506784" y="272348"/>
                </a:cubicBezTo>
                <a:cubicBezTo>
                  <a:pt x="508289" y="272348"/>
                  <a:pt x="509822" y="272263"/>
                  <a:pt x="511356" y="272064"/>
                </a:cubicBezTo>
                <a:cubicBezTo>
                  <a:pt x="531458" y="269566"/>
                  <a:pt x="545768" y="251167"/>
                  <a:pt x="543269" y="231065"/>
                </a:cubicBezTo>
                <a:cubicBezTo>
                  <a:pt x="540770" y="210963"/>
                  <a:pt x="522344" y="196653"/>
                  <a:pt x="502270" y="199152"/>
                </a:cubicBezTo>
                <a:cubicBezTo>
                  <a:pt x="497585" y="199748"/>
                  <a:pt x="493241" y="201196"/>
                  <a:pt x="489323" y="203326"/>
                </a:cubicBezTo>
                <a:lnTo>
                  <a:pt x="448012" y="172264"/>
                </a:lnTo>
                <a:cubicBezTo>
                  <a:pt x="442361" y="168034"/>
                  <a:pt x="434355" y="169169"/>
                  <a:pt x="430124" y="174791"/>
                </a:cubicBezTo>
                <a:lnTo>
                  <a:pt x="375610" y="247278"/>
                </a:lnTo>
                <a:lnTo>
                  <a:pt x="321977" y="206960"/>
                </a:lnTo>
                <a:lnTo>
                  <a:pt x="395627" y="109034"/>
                </a:lnTo>
                <a:cubicBezTo>
                  <a:pt x="397671" y="106336"/>
                  <a:pt x="398552" y="102929"/>
                  <a:pt x="398069" y="99550"/>
                </a:cubicBezTo>
                <a:cubicBezTo>
                  <a:pt x="397586" y="96200"/>
                  <a:pt x="395798" y="93162"/>
                  <a:pt x="393100" y="91118"/>
                </a:cubicBezTo>
                <a:lnTo>
                  <a:pt x="326463" y="41005"/>
                </a:lnTo>
                <a:cubicBezTo>
                  <a:pt x="326832" y="37711"/>
                  <a:pt x="326803" y="34332"/>
                  <a:pt x="326264" y="30982"/>
                </a:cubicBezTo>
                <a:cubicBezTo>
                  <a:pt x="324731" y="21300"/>
                  <a:pt x="319506" y="12782"/>
                  <a:pt x="311585" y="7019"/>
                </a:cubicBezTo>
                <a:cubicBezTo>
                  <a:pt x="303635" y="1255"/>
                  <a:pt x="293925" y="-1073"/>
                  <a:pt x="284243" y="460"/>
                </a:cubicBezTo>
                <a:cubicBezTo>
                  <a:pt x="274561" y="1993"/>
                  <a:pt x="266043" y="7217"/>
                  <a:pt x="260279" y="15139"/>
                </a:cubicBezTo>
                <a:cubicBezTo>
                  <a:pt x="254516" y="23089"/>
                  <a:pt x="252187" y="32799"/>
                  <a:pt x="253721" y="42481"/>
                </a:cubicBezTo>
                <a:cubicBezTo>
                  <a:pt x="255254" y="52163"/>
                  <a:pt x="260478" y="60681"/>
                  <a:pt x="268400" y="66445"/>
                </a:cubicBezTo>
                <a:cubicBezTo>
                  <a:pt x="274731" y="71044"/>
                  <a:pt x="282227" y="73458"/>
                  <a:pt x="289893" y="73458"/>
                </a:cubicBezTo>
                <a:cubicBezTo>
                  <a:pt x="291824" y="73458"/>
                  <a:pt x="293783" y="73316"/>
                  <a:pt x="295713" y="73003"/>
                </a:cubicBezTo>
                <a:cubicBezTo>
                  <a:pt x="302840" y="71868"/>
                  <a:pt x="309285" y="68744"/>
                  <a:pt x="314509" y="64031"/>
                </a:cubicBezTo>
                <a:lnTo>
                  <a:pt x="367490" y="103866"/>
                </a:lnTo>
                <a:lnTo>
                  <a:pt x="301534" y="191685"/>
                </a:lnTo>
                <a:lnTo>
                  <a:pt x="271466" y="169056"/>
                </a:lnTo>
                <a:cubicBezTo>
                  <a:pt x="265816" y="164825"/>
                  <a:pt x="257809" y="165961"/>
                  <a:pt x="253579" y="171583"/>
                </a:cubicBezTo>
                <a:lnTo>
                  <a:pt x="223255" y="211900"/>
                </a:lnTo>
                <a:lnTo>
                  <a:pt x="157839" y="162724"/>
                </a:lnTo>
                <a:lnTo>
                  <a:pt x="180099" y="133111"/>
                </a:lnTo>
                <a:cubicBezTo>
                  <a:pt x="184159" y="134644"/>
                  <a:pt x="188531" y="135496"/>
                  <a:pt x="193046" y="135496"/>
                </a:cubicBezTo>
                <a:cubicBezTo>
                  <a:pt x="194550" y="135496"/>
                  <a:pt x="196084" y="135410"/>
                  <a:pt x="197617" y="135212"/>
                </a:cubicBezTo>
                <a:cubicBezTo>
                  <a:pt x="217719" y="132713"/>
                  <a:pt x="232029" y="114315"/>
                  <a:pt x="229530" y="94213"/>
                </a:cubicBezTo>
                <a:cubicBezTo>
                  <a:pt x="227032" y="74111"/>
                  <a:pt x="208633" y="59801"/>
                  <a:pt x="188531" y="62299"/>
                </a:cubicBezTo>
                <a:cubicBezTo>
                  <a:pt x="178792" y="63520"/>
                  <a:pt x="170104" y="68432"/>
                  <a:pt x="164085" y="76183"/>
                </a:cubicBezTo>
                <a:cubicBezTo>
                  <a:pt x="158066" y="83934"/>
                  <a:pt x="155397" y="93560"/>
                  <a:pt x="156618" y="103298"/>
                </a:cubicBezTo>
                <a:cubicBezTo>
                  <a:pt x="157214" y="107983"/>
                  <a:pt x="158662" y="112356"/>
                  <a:pt x="160792" y="116274"/>
                </a:cubicBezTo>
                <a:lnTo>
                  <a:pt x="129730" y="157585"/>
                </a:lnTo>
                <a:cubicBezTo>
                  <a:pt x="125499" y="163235"/>
                  <a:pt x="126635" y="171242"/>
                  <a:pt x="132257" y="175473"/>
                </a:cubicBezTo>
                <a:lnTo>
                  <a:pt x="207895" y="232343"/>
                </a:lnTo>
                <a:lnTo>
                  <a:pt x="169196" y="283819"/>
                </a:lnTo>
                <a:lnTo>
                  <a:pt x="93558" y="226948"/>
                </a:lnTo>
                <a:cubicBezTo>
                  <a:pt x="90832" y="224904"/>
                  <a:pt x="87425" y="224052"/>
                  <a:pt x="84075" y="224507"/>
                </a:cubicBezTo>
                <a:cubicBezTo>
                  <a:pt x="80724" y="224989"/>
                  <a:pt x="77686" y="226778"/>
                  <a:pt x="75642" y="229475"/>
                </a:cubicBezTo>
                <a:lnTo>
                  <a:pt x="44609" y="270758"/>
                </a:lnTo>
                <a:cubicBezTo>
                  <a:pt x="40180" y="269793"/>
                  <a:pt x="35580" y="269623"/>
                  <a:pt x="30980" y="270361"/>
                </a:cubicBezTo>
                <a:cubicBezTo>
                  <a:pt x="10992" y="273541"/>
                  <a:pt x="-2722" y="292394"/>
                  <a:pt x="458" y="312382"/>
                </a:cubicBezTo>
                <a:cubicBezTo>
                  <a:pt x="3326" y="330440"/>
                  <a:pt x="18970" y="343358"/>
                  <a:pt x="36716" y="343358"/>
                </a:cubicBezTo>
                <a:cubicBezTo>
                  <a:pt x="38618" y="343358"/>
                  <a:pt x="40549" y="343216"/>
                  <a:pt x="42479" y="342904"/>
                </a:cubicBezTo>
                <a:cubicBezTo>
                  <a:pt x="52161" y="341371"/>
                  <a:pt x="60679" y="336147"/>
                  <a:pt x="66443" y="328225"/>
                </a:cubicBezTo>
                <a:cubicBezTo>
                  <a:pt x="72206" y="320304"/>
                  <a:pt x="74535" y="310565"/>
                  <a:pt x="73001" y="300883"/>
                </a:cubicBezTo>
                <a:cubicBezTo>
                  <a:pt x="72064" y="294892"/>
                  <a:pt x="69680" y="289356"/>
                  <a:pt x="66130" y="284642"/>
                </a:cubicBezTo>
                <a:lnTo>
                  <a:pt x="88390" y="255057"/>
                </a:lnTo>
                <a:lnTo>
                  <a:pt x="153807" y="304262"/>
                </a:lnTo>
                <a:lnTo>
                  <a:pt x="133960" y="330639"/>
                </a:lnTo>
                <a:cubicBezTo>
                  <a:pt x="131916" y="333336"/>
                  <a:pt x="131036" y="336743"/>
                  <a:pt x="131519" y="340122"/>
                </a:cubicBezTo>
                <a:cubicBezTo>
                  <a:pt x="132001" y="343472"/>
                  <a:pt x="133790" y="346510"/>
                  <a:pt x="136487" y="348554"/>
                </a:cubicBezTo>
                <a:lnTo>
                  <a:pt x="165533" y="370388"/>
                </a:lnTo>
                <a:lnTo>
                  <a:pt x="116442" y="435663"/>
                </a:lnTo>
                <a:lnTo>
                  <a:pt x="86829" y="413403"/>
                </a:lnTo>
                <a:cubicBezTo>
                  <a:pt x="88873" y="408009"/>
                  <a:pt x="89696" y="402046"/>
                  <a:pt x="88930" y="395913"/>
                </a:cubicBezTo>
                <a:cubicBezTo>
                  <a:pt x="88930" y="395913"/>
                  <a:pt x="88930" y="395913"/>
                  <a:pt x="88930" y="395913"/>
                </a:cubicBezTo>
                <a:cubicBezTo>
                  <a:pt x="86431" y="375811"/>
                  <a:pt x="68033" y="361501"/>
                  <a:pt x="47931" y="364000"/>
                </a:cubicBezTo>
                <a:cubicBezTo>
                  <a:pt x="38192" y="365221"/>
                  <a:pt x="29504" y="370133"/>
                  <a:pt x="23485" y="377884"/>
                </a:cubicBezTo>
                <a:cubicBezTo>
                  <a:pt x="17465" y="385635"/>
                  <a:pt x="14796" y="395260"/>
                  <a:pt x="16017" y="404999"/>
                </a:cubicBezTo>
                <a:cubicBezTo>
                  <a:pt x="18346" y="423568"/>
                  <a:pt x="34189" y="437196"/>
                  <a:pt x="52445" y="437196"/>
                </a:cubicBezTo>
                <a:cubicBezTo>
                  <a:pt x="53950" y="437196"/>
                  <a:pt x="55483" y="437111"/>
                  <a:pt x="57016" y="436912"/>
                </a:cubicBezTo>
                <a:cubicBezTo>
                  <a:pt x="61701" y="436316"/>
                  <a:pt x="66045" y="434868"/>
                  <a:pt x="69963" y="432739"/>
                </a:cubicBezTo>
                <a:lnTo>
                  <a:pt x="111275" y="463800"/>
                </a:lnTo>
                <a:cubicBezTo>
                  <a:pt x="113575" y="465532"/>
                  <a:pt x="116272" y="466356"/>
                  <a:pt x="118941" y="466356"/>
                </a:cubicBezTo>
                <a:cubicBezTo>
                  <a:pt x="122831" y="466356"/>
                  <a:pt x="126664" y="464595"/>
                  <a:pt x="129162" y="461245"/>
                </a:cubicBezTo>
                <a:lnTo>
                  <a:pt x="185919" y="385777"/>
                </a:lnTo>
                <a:lnTo>
                  <a:pt x="237395" y="424476"/>
                </a:lnTo>
                <a:lnTo>
                  <a:pt x="143955" y="548723"/>
                </a:lnTo>
                <a:cubicBezTo>
                  <a:pt x="139724" y="554373"/>
                  <a:pt x="140860" y="562380"/>
                  <a:pt x="146482" y="566610"/>
                </a:cubicBezTo>
                <a:lnTo>
                  <a:pt x="187197" y="597217"/>
                </a:lnTo>
                <a:cubicBezTo>
                  <a:pt x="185834" y="602186"/>
                  <a:pt x="185493" y="607439"/>
                  <a:pt x="186317" y="612691"/>
                </a:cubicBezTo>
                <a:cubicBezTo>
                  <a:pt x="187850" y="622373"/>
                  <a:pt x="193074" y="630891"/>
                  <a:pt x="200996" y="636655"/>
                </a:cubicBezTo>
                <a:cubicBezTo>
                  <a:pt x="207327" y="641255"/>
                  <a:pt x="214823" y="643668"/>
                  <a:pt x="222489" y="643668"/>
                </a:cubicBezTo>
                <a:cubicBezTo>
                  <a:pt x="224419" y="643668"/>
                  <a:pt x="226379" y="643526"/>
                  <a:pt x="228309" y="643214"/>
                </a:cubicBezTo>
                <a:cubicBezTo>
                  <a:pt x="237991" y="641680"/>
                  <a:pt x="246509" y="636456"/>
                  <a:pt x="252273" y="628535"/>
                </a:cubicBezTo>
                <a:cubicBezTo>
                  <a:pt x="258036" y="620613"/>
                  <a:pt x="260365" y="610903"/>
                  <a:pt x="258831" y="601192"/>
                </a:cubicBezTo>
                <a:cubicBezTo>
                  <a:pt x="255651" y="581204"/>
                  <a:pt x="236827" y="567490"/>
                  <a:pt x="216810" y="570670"/>
                </a:cubicBezTo>
                <a:cubicBezTo>
                  <a:pt x="211444" y="571522"/>
                  <a:pt x="206475" y="573538"/>
                  <a:pt x="202103" y="576462"/>
                </a:cubicBezTo>
                <a:lnTo>
                  <a:pt x="172035" y="553862"/>
                </a:lnTo>
                <a:lnTo>
                  <a:pt x="257781" y="439837"/>
                </a:lnTo>
                <a:lnTo>
                  <a:pt x="295430" y="468144"/>
                </a:lnTo>
                <a:cubicBezTo>
                  <a:pt x="297729" y="469876"/>
                  <a:pt x="300427" y="470700"/>
                  <a:pt x="303096" y="470700"/>
                </a:cubicBezTo>
                <a:cubicBezTo>
                  <a:pt x="306985" y="470700"/>
                  <a:pt x="310818" y="468939"/>
                  <a:pt x="313317" y="465589"/>
                </a:cubicBezTo>
                <a:lnTo>
                  <a:pt x="333163" y="439212"/>
                </a:lnTo>
                <a:lnTo>
                  <a:pt x="397757" y="487792"/>
                </a:lnTo>
                <a:lnTo>
                  <a:pt x="375497" y="517377"/>
                </a:lnTo>
                <a:cubicBezTo>
                  <a:pt x="369989" y="515276"/>
                  <a:pt x="363998" y="514538"/>
                  <a:pt x="357979" y="515305"/>
                </a:cubicBezTo>
                <a:cubicBezTo>
                  <a:pt x="357979" y="515305"/>
                  <a:pt x="357979" y="515305"/>
                  <a:pt x="357979" y="515305"/>
                </a:cubicBezTo>
                <a:cubicBezTo>
                  <a:pt x="337877" y="517803"/>
                  <a:pt x="323567" y="536202"/>
                  <a:pt x="326065" y="556275"/>
                </a:cubicBezTo>
                <a:cubicBezTo>
                  <a:pt x="327286" y="566014"/>
                  <a:pt x="332198" y="574702"/>
                  <a:pt x="339949" y="580721"/>
                </a:cubicBezTo>
                <a:cubicBezTo>
                  <a:pt x="346451" y="585804"/>
                  <a:pt x="354316" y="588473"/>
                  <a:pt x="362436" y="588473"/>
                </a:cubicBezTo>
                <a:cubicBezTo>
                  <a:pt x="363969" y="588473"/>
                  <a:pt x="365503" y="588387"/>
                  <a:pt x="367036" y="588189"/>
                </a:cubicBezTo>
                <a:cubicBezTo>
                  <a:pt x="387138" y="585690"/>
                  <a:pt x="401448" y="567292"/>
                  <a:pt x="398949" y="547190"/>
                </a:cubicBezTo>
                <a:cubicBezTo>
                  <a:pt x="398381" y="542562"/>
                  <a:pt x="396933" y="538189"/>
                  <a:pt x="394775" y="534214"/>
                </a:cubicBezTo>
                <a:lnTo>
                  <a:pt x="425837" y="492931"/>
                </a:lnTo>
                <a:cubicBezTo>
                  <a:pt x="427881" y="490234"/>
                  <a:pt x="428761" y="486827"/>
                  <a:pt x="428279" y="483448"/>
                </a:cubicBezTo>
                <a:cubicBezTo>
                  <a:pt x="427796" y="480098"/>
                  <a:pt x="426007" y="477060"/>
                  <a:pt x="423310" y="475015"/>
                </a:cubicBezTo>
                <a:lnTo>
                  <a:pt x="348524" y="418769"/>
                </a:lnTo>
                <a:lnTo>
                  <a:pt x="387223" y="367294"/>
                </a:lnTo>
                <a:lnTo>
                  <a:pt x="462009" y="423539"/>
                </a:lnTo>
                <a:cubicBezTo>
                  <a:pt x="464309" y="425271"/>
                  <a:pt x="467006" y="426095"/>
                  <a:pt x="469675" y="426095"/>
                </a:cubicBezTo>
                <a:cubicBezTo>
                  <a:pt x="473565" y="426095"/>
                  <a:pt x="477398" y="424334"/>
                  <a:pt x="479897" y="420984"/>
                </a:cubicBezTo>
                <a:lnTo>
                  <a:pt x="510958" y="379673"/>
                </a:lnTo>
                <a:cubicBezTo>
                  <a:pt x="513513" y="380241"/>
                  <a:pt x="516126" y="380553"/>
                  <a:pt x="518795" y="380553"/>
                </a:cubicBezTo>
                <a:cubicBezTo>
                  <a:pt x="520697" y="380553"/>
                  <a:pt x="522628" y="380411"/>
                  <a:pt x="524558" y="380099"/>
                </a:cubicBezTo>
                <a:cubicBezTo>
                  <a:pt x="534240" y="378565"/>
                  <a:pt x="542758" y="373341"/>
                  <a:pt x="548522" y="365420"/>
                </a:cubicBezTo>
                <a:cubicBezTo>
                  <a:pt x="554427" y="357498"/>
                  <a:pt x="556755" y="347788"/>
                  <a:pt x="555222" y="338077"/>
                </a:cubicBezTo>
                <a:close/>
                <a:moveTo>
                  <a:pt x="505422" y="224592"/>
                </a:moveTo>
                <a:cubicBezTo>
                  <a:pt x="505904" y="224535"/>
                  <a:pt x="506359" y="224507"/>
                  <a:pt x="506813" y="224507"/>
                </a:cubicBezTo>
                <a:cubicBezTo>
                  <a:pt x="512378" y="224507"/>
                  <a:pt x="517205" y="228652"/>
                  <a:pt x="517886" y="234302"/>
                </a:cubicBezTo>
                <a:cubicBezTo>
                  <a:pt x="518653" y="240407"/>
                  <a:pt x="514280" y="246000"/>
                  <a:pt x="508176" y="246767"/>
                </a:cubicBezTo>
                <a:cubicBezTo>
                  <a:pt x="502014" y="247533"/>
                  <a:pt x="496478" y="243161"/>
                  <a:pt x="495711" y="237056"/>
                </a:cubicBezTo>
                <a:cubicBezTo>
                  <a:pt x="494945" y="230952"/>
                  <a:pt x="499289" y="225358"/>
                  <a:pt x="505422" y="224592"/>
                </a:cubicBezTo>
                <a:close/>
                <a:moveTo>
                  <a:pt x="291710" y="47876"/>
                </a:moveTo>
                <a:cubicBezTo>
                  <a:pt x="288757" y="48358"/>
                  <a:pt x="285804" y="47649"/>
                  <a:pt x="283391" y="45888"/>
                </a:cubicBezTo>
                <a:cubicBezTo>
                  <a:pt x="280978" y="44128"/>
                  <a:pt x="279388" y="41544"/>
                  <a:pt x="278933" y="38591"/>
                </a:cubicBezTo>
                <a:cubicBezTo>
                  <a:pt x="278451" y="35639"/>
                  <a:pt x="279161" y="32686"/>
                  <a:pt x="280921" y="30272"/>
                </a:cubicBezTo>
                <a:cubicBezTo>
                  <a:pt x="282681" y="27859"/>
                  <a:pt x="285265" y="26269"/>
                  <a:pt x="288218" y="25815"/>
                </a:cubicBezTo>
                <a:cubicBezTo>
                  <a:pt x="288814" y="25729"/>
                  <a:pt x="289382" y="25673"/>
                  <a:pt x="289978" y="25673"/>
                </a:cubicBezTo>
                <a:cubicBezTo>
                  <a:pt x="295373" y="25673"/>
                  <a:pt x="300143" y="29591"/>
                  <a:pt x="300994" y="35099"/>
                </a:cubicBezTo>
                <a:cubicBezTo>
                  <a:pt x="301477" y="38052"/>
                  <a:pt x="300767" y="41005"/>
                  <a:pt x="299007" y="43418"/>
                </a:cubicBezTo>
                <a:cubicBezTo>
                  <a:pt x="297247" y="45803"/>
                  <a:pt x="294663" y="47393"/>
                  <a:pt x="291710" y="47876"/>
                </a:cubicBezTo>
                <a:close/>
                <a:moveTo>
                  <a:pt x="184244" y="91913"/>
                </a:moveTo>
                <a:cubicBezTo>
                  <a:pt x="186089" y="89556"/>
                  <a:pt x="188730" y="88051"/>
                  <a:pt x="191683" y="87682"/>
                </a:cubicBezTo>
                <a:cubicBezTo>
                  <a:pt x="192165" y="87626"/>
                  <a:pt x="192620" y="87597"/>
                  <a:pt x="193074" y="87597"/>
                </a:cubicBezTo>
                <a:cubicBezTo>
                  <a:pt x="198639" y="87597"/>
                  <a:pt x="203466" y="91742"/>
                  <a:pt x="204147" y="97393"/>
                </a:cubicBezTo>
                <a:cubicBezTo>
                  <a:pt x="204914" y="103497"/>
                  <a:pt x="200541" y="109090"/>
                  <a:pt x="194437" y="109857"/>
                </a:cubicBezTo>
                <a:cubicBezTo>
                  <a:pt x="194437" y="109857"/>
                  <a:pt x="194437" y="109857"/>
                  <a:pt x="194437" y="109857"/>
                </a:cubicBezTo>
                <a:cubicBezTo>
                  <a:pt x="188304" y="110624"/>
                  <a:pt x="182739" y="106251"/>
                  <a:pt x="181972" y="100147"/>
                </a:cubicBezTo>
                <a:cubicBezTo>
                  <a:pt x="181603" y="97194"/>
                  <a:pt x="182398" y="94269"/>
                  <a:pt x="184244" y="91913"/>
                </a:cubicBezTo>
                <a:close/>
                <a:moveTo>
                  <a:pt x="45773" y="313205"/>
                </a:moveTo>
                <a:cubicBezTo>
                  <a:pt x="44013" y="315619"/>
                  <a:pt x="41429" y="317209"/>
                  <a:pt x="38476" y="317663"/>
                </a:cubicBezTo>
                <a:cubicBezTo>
                  <a:pt x="32400" y="318600"/>
                  <a:pt x="26665" y="314455"/>
                  <a:pt x="25699" y="308379"/>
                </a:cubicBezTo>
                <a:cubicBezTo>
                  <a:pt x="24734" y="302303"/>
                  <a:pt x="28908" y="296567"/>
                  <a:pt x="34984" y="295602"/>
                </a:cubicBezTo>
                <a:cubicBezTo>
                  <a:pt x="35580" y="295517"/>
                  <a:pt x="36176" y="295460"/>
                  <a:pt x="36744" y="295460"/>
                </a:cubicBezTo>
                <a:cubicBezTo>
                  <a:pt x="39072" y="295460"/>
                  <a:pt x="41344" y="296198"/>
                  <a:pt x="43274" y="297589"/>
                </a:cubicBezTo>
                <a:cubicBezTo>
                  <a:pt x="45688" y="299350"/>
                  <a:pt x="47278" y="301934"/>
                  <a:pt x="47732" y="304886"/>
                </a:cubicBezTo>
                <a:cubicBezTo>
                  <a:pt x="47732" y="304886"/>
                  <a:pt x="47732" y="304886"/>
                  <a:pt x="47732" y="304886"/>
                </a:cubicBezTo>
                <a:cubicBezTo>
                  <a:pt x="48243" y="307839"/>
                  <a:pt x="47533" y="310792"/>
                  <a:pt x="45773" y="313205"/>
                </a:cubicBezTo>
                <a:close/>
                <a:moveTo>
                  <a:pt x="53922" y="411473"/>
                </a:moveTo>
                <a:cubicBezTo>
                  <a:pt x="47846" y="412239"/>
                  <a:pt x="42224" y="407867"/>
                  <a:pt x="41457" y="401762"/>
                </a:cubicBezTo>
                <a:cubicBezTo>
                  <a:pt x="41088" y="398809"/>
                  <a:pt x="41883" y="395885"/>
                  <a:pt x="43729" y="393528"/>
                </a:cubicBezTo>
                <a:cubicBezTo>
                  <a:pt x="45574" y="391172"/>
                  <a:pt x="48215" y="389667"/>
                  <a:pt x="51167" y="389298"/>
                </a:cubicBezTo>
                <a:cubicBezTo>
                  <a:pt x="51650" y="389241"/>
                  <a:pt x="52104" y="389213"/>
                  <a:pt x="52559" y="389213"/>
                </a:cubicBezTo>
                <a:cubicBezTo>
                  <a:pt x="58124" y="389213"/>
                  <a:pt x="62950" y="393358"/>
                  <a:pt x="63632" y="399008"/>
                </a:cubicBezTo>
                <a:cubicBezTo>
                  <a:pt x="64370" y="405113"/>
                  <a:pt x="60026" y="410706"/>
                  <a:pt x="53922" y="411473"/>
                </a:cubicBezTo>
                <a:close/>
                <a:moveTo>
                  <a:pt x="220899" y="595855"/>
                </a:moveTo>
                <a:cubicBezTo>
                  <a:pt x="223852" y="595400"/>
                  <a:pt x="226804" y="596110"/>
                  <a:pt x="229218" y="597842"/>
                </a:cubicBezTo>
                <a:cubicBezTo>
                  <a:pt x="231631" y="599602"/>
                  <a:pt x="233221" y="602186"/>
                  <a:pt x="233675" y="605139"/>
                </a:cubicBezTo>
                <a:cubicBezTo>
                  <a:pt x="234158" y="608092"/>
                  <a:pt x="233448" y="611045"/>
                  <a:pt x="231688" y="613458"/>
                </a:cubicBezTo>
                <a:cubicBezTo>
                  <a:pt x="229928" y="615872"/>
                  <a:pt x="227344" y="617461"/>
                  <a:pt x="224391" y="617916"/>
                </a:cubicBezTo>
                <a:cubicBezTo>
                  <a:pt x="221438" y="618398"/>
                  <a:pt x="218485" y="617689"/>
                  <a:pt x="216072" y="615928"/>
                </a:cubicBezTo>
                <a:cubicBezTo>
                  <a:pt x="213659" y="614168"/>
                  <a:pt x="212069" y="611584"/>
                  <a:pt x="211614" y="608631"/>
                </a:cubicBezTo>
                <a:cubicBezTo>
                  <a:pt x="211132" y="605679"/>
                  <a:pt x="211842" y="602726"/>
                  <a:pt x="213602" y="600312"/>
                </a:cubicBezTo>
                <a:cubicBezTo>
                  <a:pt x="215362" y="597899"/>
                  <a:pt x="217974" y="596309"/>
                  <a:pt x="220899" y="595855"/>
                </a:cubicBezTo>
                <a:close/>
                <a:moveTo>
                  <a:pt x="363998" y="562806"/>
                </a:moveTo>
                <a:cubicBezTo>
                  <a:pt x="361017" y="563175"/>
                  <a:pt x="358120" y="562380"/>
                  <a:pt x="355764" y="560534"/>
                </a:cubicBezTo>
                <a:cubicBezTo>
                  <a:pt x="353407" y="558689"/>
                  <a:pt x="351902" y="556048"/>
                  <a:pt x="351533" y="553095"/>
                </a:cubicBezTo>
                <a:cubicBezTo>
                  <a:pt x="350767" y="546991"/>
                  <a:pt x="355139" y="541397"/>
                  <a:pt x="361244" y="540631"/>
                </a:cubicBezTo>
                <a:cubicBezTo>
                  <a:pt x="364197" y="540262"/>
                  <a:pt x="367121" y="541057"/>
                  <a:pt x="369478" y="542902"/>
                </a:cubicBezTo>
                <a:cubicBezTo>
                  <a:pt x="371834" y="544748"/>
                  <a:pt x="373339" y="547388"/>
                  <a:pt x="373708" y="550341"/>
                </a:cubicBezTo>
                <a:cubicBezTo>
                  <a:pt x="374475" y="556446"/>
                  <a:pt x="370131" y="562039"/>
                  <a:pt x="363998" y="562806"/>
                </a:cubicBezTo>
                <a:close/>
                <a:moveTo>
                  <a:pt x="300682" y="440007"/>
                </a:moveTo>
                <a:lnTo>
                  <a:pt x="162069" y="335778"/>
                </a:lnTo>
                <a:lnTo>
                  <a:pt x="266327" y="197165"/>
                </a:lnTo>
                <a:lnTo>
                  <a:pt x="404940" y="301394"/>
                </a:lnTo>
                <a:lnTo>
                  <a:pt x="300682" y="440007"/>
                </a:lnTo>
                <a:close/>
                <a:moveTo>
                  <a:pt x="527994" y="350400"/>
                </a:moveTo>
                <a:cubicBezTo>
                  <a:pt x="526233" y="352813"/>
                  <a:pt x="523650" y="354403"/>
                  <a:pt x="520697" y="354857"/>
                </a:cubicBezTo>
                <a:cubicBezTo>
                  <a:pt x="514649" y="355823"/>
                  <a:pt x="508885" y="351649"/>
                  <a:pt x="507920" y="345573"/>
                </a:cubicBezTo>
                <a:cubicBezTo>
                  <a:pt x="506955" y="339497"/>
                  <a:pt x="511128" y="333762"/>
                  <a:pt x="517205" y="332796"/>
                </a:cubicBezTo>
                <a:cubicBezTo>
                  <a:pt x="520157" y="332314"/>
                  <a:pt x="523110" y="333024"/>
                  <a:pt x="525524" y="334784"/>
                </a:cubicBezTo>
                <a:cubicBezTo>
                  <a:pt x="527937" y="336544"/>
                  <a:pt x="529527" y="339128"/>
                  <a:pt x="529981" y="342081"/>
                </a:cubicBezTo>
                <a:cubicBezTo>
                  <a:pt x="530436" y="345034"/>
                  <a:pt x="529726" y="347986"/>
                  <a:pt x="527994" y="350400"/>
                </a:cubicBezTo>
                <a:close/>
              </a:path>
            </a:pathLst>
          </a:custGeom>
          <a:gradFill>
            <a:gsLst>
              <a:gs pos="100000">
                <a:srgbClr val="F0077C"/>
              </a:gs>
              <a:gs pos="0">
                <a:srgbClr val="F72D56"/>
              </a:gs>
            </a:gsLst>
            <a:lin ang="0" scaled="0"/>
          </a:gradFill>
          <a:ln w="2819" cap="flat">
            <a:noFill/>
            <a:prstDash val="solid"/>
            <a:miter/>
          </a:ln>
        </p:spPr>
        <p:txBody>
          <a:bodyPr rtlCol="0" anchor="ctr"/>
          <a:lstStyle/>
          <a:p>
            <a:endParaRPr lang="en-US"/>
          </a:p>
        </p:txBody>
      </p:sp>
    </p:spTree>
    <p:extLst>
      <p:ext uri="{BB962C8B-B14F-4D97-AF65-F5344CB8AC3E}">
        <p14:creationId xmlns:p14="http://schemas.microsoft.com/office/powerpoint/2010/main" val="330576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4_Utlity 2">
    <p:bg>
      <p:bgPr>
        <a:solidFill>
          <a:schemeClr val="tx1"/>
        </a:solidFill>
        <a:effectLst/>
      </p:bgPr>
    </p:bg>
    <p:spTree>
      <p:nvGrpSpPr>
        <p:cNvPr id="1" name=""/>
        <p:cNvGrpSpPr/>
        <p:nvPr/>
      </p:nvGrpSpPr>
      <p:grpSpPr>
        <a:xfrm>
          <a:off x="0" y="0"/>
          <a:ext cx="0" cy="0"/>
          <a:chOff x="0" y="0"/>
          <a:chExt cx="0" cy="0"/>
        </a:xfrm>
      </p:grpSpPr>
      <p:pic>
        <p:nvPicPr>
          <p:cNvPr id="6" name="Picture 5" descr="A person sitting in front of a poster&#10;&#10;Description automatically generated with low confidence">
            <a:extLst>
              <a:ext uri="{FF2B5EF4-FFF2-40B4-BE49-F238E27FC236}">
                <a16:creationId xmlns:a16="http://schemas.microsoft.com/office/drawing/2014/main" id="{CD64A337-1CAD-2848-B7DE-85262DE31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87" t="8437" r="4742"/>
          <a:stretch/>
        </p:blipFill>
        <p:spPr>
          <a:xfrm>
            <a:off x="0" y="0"/>
            <a:ext cx="12192000" cy="6858000"/>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65" name="Group 64">
            <a:extLst>
              <a:ext uri="{FF2B5EF4-FFF2-40B4-BE49-F238E27FC236}">
                <a16:creationId xmlns:a16="http://schemas.microsoft.com/office/drawing/2014/main" id="{699A77A3-9B5D-3745-89F9-B1BF478399B9}"/>
              </a:ext>
            </a:extLst>
          </p:cNvPr>
          <p:cNvGrpSpPr/>
          <p:nvPr/>
        </p:nvGrpSpPr>
        <p:grpSpPr>
          <a:xfrm>
            <a:off x="10554061" y="6345623"/>
            <a:ext cx="1465983" cy="391342"/>
            <a:chOff x="10554061" y="6345623"/>
            <a:chExt cx="1465983" cy="391342"/>
          </a:xfrm>
        </p:grpSpPr>
        <p:grpSp>
          <p:nvGrpSpPr>
            <p:cNvPr id="66" name="Amdocs_Logomark">
              <a:extLst>
                <a:ext uri="{FF2B5EF4-FFF2-40B4-BE49-F238E27FC236}">
                  <a16:creationId xmlns:a16="http://schemas.microsoft.com/office/drawing/2014/main" id="{8A30647A-9877-9D4E-B925-705C25BF4E9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2" name="Freeform: Shape 6">
                <a:extLst>
                  <a:ext uri="{FF2B5EF4-FFF2-40B4-BE49-F238E27FC236}">
                    <a16:creationId xmlns:a16="http://schemas.microsoft.com/office/drawing/2014/main" id="{D3CB21FA-88AD-F74B-8814-1E32B2F4FB4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3" name="Freeform: Shape 7">
                <a:extLst>
                  <a:ext uri="{FF2B5EF4-FFF2-40B4-BE49-F238E27FC236}">
                    <a16:creationId xmlns:a16="http://schemas.microsoft.com/office/drawing/2014/main" id="{10A53E31-DF58-1E4D-90DB-6BEFC160087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A4AFC0D0-6172-594F-B17B-315285005B3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9" name="Freeform: Shape 61">
                <a:extLst>
                  <a:ext uri="{FF2B5EF4-FFF2-40B4-BE49-F238E27FC236}">
                    <a16:creationId xmlns:a16="http://schemas.microsoft.com/office/drawing/2014/main" id="{92395D9B-2C5C-0B42-8B0A-6A37ADB6BF1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0" name="Freeform: Shape 62">
                <a:extLst>
                  <a:ext uri="{FF2B5EF4-FFF2-40B4-BE49-F238E27FC236}">
                    <a16:creationId xmlns:a16="http://schemas.microsoft.com/office/drawing/2014/main" id="{2D5FFE89-A9EB-3444-A876-6389E289E33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1" name="Freeform: Shape 63">
                <a:extLst>
                  <a:ext uri="{FF2B5EF4-FFF2-40B4-BE49-F238E27FC236}">
                    <a16:creationId xmlns:a16="http://schemas.microsoft.com/office/drawing/2014/main" id="{F9057DAF-9618-A44A-92F0-542FA9A4AEBF}"/>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72" name="Freeform: Shape 64">
                <a:extLst>
                  <a:ext uri="{FF2B5EF4-FFF2-40B4-BE49-F238E27FC236}">
                    <a16:creationId xmlns:a16="http://schemas.microsoft.com/office/drawing/2014/main" id="{C3053C0A-DF8B-654D-8835-B78277552D5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73" name="Freeform: Shape 65">
                <a:extLst>
                  <a:ext uri="{FF2B5EF4-FFF2-40B4-BE49-F238E27FC236}">
                    <a16:creationId xmlns:a16="http://schemas.microsoft.com/office/drawing/2014/main" id="{3231AF20-DFE5-8249-95F5-EB3F4E2C3EE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74" name="Freeform: Shape 66">
                <a:extLst>
                  <a:ext uri="{FF2B5EF4-FFF2-40B4-BE49-F238E27FC236}">
                    <a16:creationId xmlns:a16="http://schemas.microsoft.com/office/drawing/2014/main" id="{0DE211CF-1426-654E-B0D1-8527A04EFB0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75" name="Freeform: Shape 67">
                <a:extLst>
                  <a:ext uri="{FF2B5EF4-FFF2-40B4-BE49-F238E27FC236}">
                    <a16:creationId xmlns:a16="http://schemas.microsoft.com/office/drawing/2014/main" id="{318DD474-A7EC-5145-B85B-374CA2431F9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76" name="Freeform: Shape 68">
                <a:extLst>
                  <a:ext uri="{FF2B5EF4-FFF2-40B4-BE49-F238E27FC236}">
                    <a16:creationId xmlns:a16="http://schemas.microsoft.com/office/drawing/2014/main" id="{AEEAEDB6-B61D-B340-9DDE-A11D9C2FB8D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7" name="Freeform: Shape 69">
                <a:extLst>
                  <a:ext uri="{FF2B5EF4-FFF2-40B4-BE49-F238E27FC236}">
                    <a16:creationId xmlns:a16="http://schemas.microsoft.com/office/drawing/2014/main" id="{05E94622-205E-6D44-B03F-FB26B971F5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8" name="Freeform: Shape 70">
                <a:extLst>
                  <a:ext uri="{FF2B5EF4-FFF2-40B4-BE49-F238E27FC236}">
                    <a16:creationId xmlns:a16="http://schemas.microsoft.com/office/drawing/2014/main" id="{F297559C-708C-1048-A219-9721ECC0462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9" name="Freeform: Shape 71">
                <a:extLst>
                  <a:ext uri="{FF2B5EF4-FFF2-40B4-BE49-F238E27FC236}">
                    <a16:creationId xmlns:a16="http://schemas.microsoft.com/office/drawing/2014/main" id="{4FA5EFCF-10E6-E846-B857-5988357F6A24}"/>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0" name="Freeform: Shape 72">
                <a:extLst>
                  <a:ext uri="{FF2B5EF4-FFF2-40B4-BE49-F238E27FC236}">
                    <a16:creationId xmlns:a16="http://schemas.microsoft.com/office/drawing/2014/main" id="{8603F62F-114E-A043-9183-0526745D7D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1" name="Freeform: Shape 73">
                <a:extLst>
                  <a:ext uri="{FF2B5EF4-FFF2-40B4-BE49-F238E27FC236}">
                    <a16:creationId xmlns:a16="http://schemas.microsoft.com/office/drawing/2014/main" id="{0B38B5AE-9A74-4F48-8128-9B651BFF22C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8" name="Straight Connector 67">
              <a:extLst>
                <a:ext uri="{FF2B5EF4-FFF2-40B4-BE49-F238E27FC236}">
                  <a16:creationId xmlns:a16="http://schemas.microsoft.com/office/drawing/2014/main" id="{EAB74277-94BC-A949-991F-1DB93DECCC5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199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solidFill>
                  <a:schemeClr val="bg1"/>
                </a:solidFill>
              </a:defRPr>
            </a:lvl1pPr>
          </a:lstStyle>
          <a:p>
            <a:pPr lvl="0"/>
            <a:r>
              <a:rPr lang="en-US"/>
              <a:t>Click to edit Master title style</a:t>
            </a:r>
            <a:endParaRPr lang="en-US" dirty="0"/>
          </a:p>
        </p:txBody>
      </p:sp>
      <p:grpSp>
        <p:nvGrpSpPr>
          <p:cNvPr id="23" name="Group 22">
            <a:extLst>
              <a:ext uri="{FF2B5EF4-FFF2-40B4-BE49-F238E27FC236}">
                <a16:creationId xmlns:a16="http://schemas.microsoft.com/office/drawing/2014/main" id="{F92EC2FC-654C-2A49-AA50-F07A7238A6C9}"/>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D75A2DB9-DD3A-1442-9EB6-C01B0A7DB008}"/>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B2EE7F13-7274-8B48-8A44-341E33D85589}"/>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19BC9717-FCA6-ED40-A505-A13AEBE4C10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90BAAAF5-3902-724E-AE04-997DE0AEBCDC}"/>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D8E7EF43-C868-AA45-837D-0CB73D93A7E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5891A0EE-03D0-6440-871F-FB32CE338C1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352EF9EC-67D1-644E-BC4F-D7A0C6ED587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FE28702A-C42F-D148-81B8-6E9020FD556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761E6D14-A4AC-1A4A-8987-5AE3E5BA158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7404FBBC-6EB9-294B-95F2-2AACC9F8991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D19B3B2C-4502-654D-9A17-1237A9F0259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1A71B50F-E954-8645-B245-0839EC24EF0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3805D4AF-DCBA-8740-9F19-E7DFC8CBC2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B7D7EDA4-542A-3A47-9FCB-01FC6A7CC6F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06EEB20B-74F8-E847-8424-8F640C8CAD7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A63957F9-1631-0940-87A3-52297E0A19D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D71EAA77-BAE6-8542-8558-0A21AC23712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B20694AF-EDF2-6944-9BBE-F28E01BBD3F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76A55732-FBA2-4E47-B664-1A4F1CBA0817}"/>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1863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tx2"/>
                </a:solidFill>
              </a:defRPr>
            </a:lvl1pPr>
            <a:lvl2pPr marL="0" indent="0">
              <a:buFont typeface="Wingdings" panose="05000000000000000000" pitchFamily="2" charset="2"/>
              <a:buNone/>
              <a:defRPr>
                <a:solidFill>
                  <a:schemeClr val="tx2"/>
                </a:solidFill>
              </a:defRPr>
            </a:lvl2pPr>
            <a:lvl3pPr marL="0" indent="0">
              <a:buFont typeface="Wingdings" panose="05000000000000000000" pitchFamily="2" charset="2"/>
              <a:buNone/>
              <a:defRPr>
                <a:solidFill>
                  <a:schemeClr val="tx2"/>
                </a:solidFill>
              </a:defRPr>
            </a:lvl3pPr>
            <a:lvl4pPr marL="0" indent="0">
              <a:buFont typeface="Wingdings" panose="05000000000000000000" pitchFamily="2" charset="2"/>
              <a:buNone/>
              <a:defRPr>
                <a:solidFill>
                  <a:schemeClr val="tx2"/>
                </a:solidFill>
              </a:defRPr>
            </a:lvl4pPr>
            <a:lvl5pPr marL="0" indent="0">
              <a:buFont typeface="Wingdings" panose="05000000000000000000" pitchFamily="2" charset="2"/>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gradFill>
                  <a:gsLst>
                    <a:gs pos="0">
                      <a:schemeClr val="accent2"/>
                    </a:gs>
                    <a:gs pos="100000">
                      <a:schemeClr val="accent4"/>
                    </a:gs>
                  </a:gsLst>
                  <a:lin ang="0" scaled="1"/>
                </a:gradFill>
              </a:defRPr>
            </a:lvl1pPr>
          </a:lstStyle>
          <a:p>
            <a:pPr lvl="0"/>
            <a:r>
              <a:rPr lang="en-US"/>
              <a:t>Click to edit Master title style</a:t>
            </a:r>
            <a:endParaRPr lang="en-US" dirty="0"/>
          </a:p>
        </p:txBody>
      </p:sp>
      <p:grpSp>
        <p:nvGrpSpPr>
          <p:cNvPr id="31" name="Group 30">
            <a:extLst>
              <a:ext uri="{FF2B5EF4-FFF2-40B4-BE49-F238E27FC236}">
                <a16:creationId xmlns:a16="http://schemas.microsoft.com/office/drawing/2014/main" id="{FD67D2D0-94D9-EE4B-8797-35BF1D5A8BF7}"/>
              </a:ext>
            </a:extLst>
          </p:cNvPr>
          <p:cNvGrpSpPr/>
          <p:nvPr/>
        </p:nvGrpSpPr>
        <p:grpSpPr>
          <a:xfrm>
            <a:off x="10554061" y="6345623"/>
            <a:ext cx="1465983" cy="391342"/>
            <a:chOff x="10554061" y="6345623"/>
            <a:chExt cx="1465983" cy="391342"/>
          </a:xfrm>
        </p:grpSpPr>
        <p:grpSp>
          <p:nvGrpSpPr>
            <p:cNvPr id="32" name="Amdocs_Logomark">
              <a:extLst>
                <a:ext uri="{FF2B5EF4-FFF2-40B4-BE49-F238E27FC236}">
                  <a16:creationId xmlns:a16="http://schemas.microsoft.com/office/drawing/2014/main" id="{C0A0A7D8-B3E8-044B-9EB7-89B70742A49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8" name="Freeform: Shape 6">
                <a:extLst>
                  <a:ext uri="{FF2B5EF4-FFF2-40B4-BE49-F238E27FC236}">
                    <a16:creationId xmlns:a16="http://schemas.microsoft.com/office/drawing/2014/main" id="{B66FB5B7-B914-C146-ACC8-DF4378FCE8F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9" name="Freeform: Shape 7">
                <a:extLst>
                  <a:ext uri="{FF2B5EF4-FFF2-40B4-BE49-F238E27FC236}">
                    <a16:creationId xmlns:a16="http://schemas.microsoft.com/office/drawing/2014/main" id="{A8AC7D02-3297-1E48-A993-8B700A16EEA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164115AD-E87A-C443-AC4A-B4412BB2BD7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5" name="Freeform: Shape 61">
                <a:extLst>
                  <a:ext uri="{FF2B5EF4-FFF2-40B4-BE49-F238E27FC236}">
                    <a16:creationId xmlns:a16="http://schemas.microsoft.com/office/drawing/2014/main" id="{7FB98468-6594-4945-9B60-82540B7DF77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6" name="Freeform: Shape 62">
                <a:extLst>
                  <a:ext uri="{FF2B5EF4-FFF2-40B4-BE49-F238E27FC236}">
                    <a16:creationId xmlns:a16="http://schemas.microsoft.com/office/drawing/2014/main" id="{9ABA093F-4134-DA4E-AF38-69173A112E5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7" name="Freeform: Shape 63">
                <a:extLst>
                  <a:ext uri="{FF2B5EF4-FFF2-40B4-BE49-F238E27FC236}">
                    <a16:creationId xmlns:a16="http://schemas.microsoft.com/office/drawing/2014/main" id="{DD8C287C-73E8-1B4B-801D-5E0D3785D43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8" name="Freeform: Shape 64">
                <a:extLst>
                  <a:ext uri="{FF2B5EF4-FFF2-40B4-BE49-F238E27FC236}">
                    <a16:creationId xmlns:a16="http://schemas.microsoft.com/office/drawing/2014/main" id="{A5A931EE-23F8-FF45-8CA5-3BFEAD9F814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9" name="Freeform: Shape 65">
                <a:extLst>
                  <a:ext uri="{FF2B5EF4-FFF2-40B4-BE49-F238E27FC236}">
                    <a16:creationId xmlns:a16="http://schemas.microsoft.com/office/drawing/2014/main" id="{1F654DD4-606F-344C-958F-C63FB04ED3EB}"/>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0" name="Freeform: Shape 66">
                <a:extLst>
                  <a:ext uri="{FF2B5EF4-FFF2-40B4-BE49-F238E27FC236}">
                    <a16:creationId xmlns:a16="http://schemas.microsoft.com/office/drawing/2014/main" id="{BB5318ED-C631-9A45-B772-F5B185E1606E}"/>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1" name="Freeform: Shape 67">
                <a:extLst>
                  <a:ext uri="{FF2B5EF4-FFF2-40B4-BE49-F238E27FC236}">
                    <a16:creationId xmlns:a16="http://schemas.microsoft.com/office/drawing/2014/main" id="{7377729F-A6DE-6E42-8ADD-DF803C6038A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2" name="Freeform: Shape 68">
                <a:extLst>
                  <a:ext uri="{FF2B5EF4-FFF2-40B4-BE49-F238E27FC236}">
                    <a16:creationId xmlns:a16="http://schemas.microsoft.com/office/drawing/2014/main" id="{CD2A6998-0A34-CE43-B6D5-5DE287AA45E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3" name="Freeform: Shape 69">
                <a:extLst>
                  <a:ext uri="{FF2B5EF4-FFF2-40B4-BE49-F238E27FC236}">
                    <a16:creationId xmlns:a16="http://schemas.microsoft.com/office/drawing/2014/main" id="{B40ABE91-38DC-9F47-9886-F7BBA2E10BB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4" name="Freeform: Shape 70">
                <a:extLst>
                  <a:ext uri="{FF2B5EF4-FFF2-40B4-BE49-F238E27FC236}">
                    <a16:creationId xmlns:a16="http://schemas.microsoft.com/office/drawing/2014/main" id="{A0D1D59C-CB86-0E4A-AC95-3430E6B1D04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5" name="Freeform: Shape 71">
                <a:extLst>
                  <a:ext uri="{FF2B5EF4-FFF2-40B4-BE49-F238E27FC236}">
                    <a16:creationId xmlns:a16="http://schemas.microsoft.com/office/drawing/2014/main" id="{5B586EDE-E77E-9249-BBDD-C0CB7FD31AF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6" name="Freeform: Shape 72">
                <a:extLst>
                  <a:ext uri="{FF2B5EF4-FFF2-40B4-BE49-F238E27FC236}">
                    <a16:creationId xmlns:a16="http://schemas.microsoft.com/office/drawing/2014/main" id="{2CC18EC5-9B68-514F-9020-43263505F0A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7" name="Freeform: Shape 73">
                <a:extLst>
                  <a:ext uri="{FF2B5EF4-FFF2-40B4-BE49-F238E27FC236}">
                    <a16:creationId xmlns:a16="http://schemas.microsoft.com/office/drawing/2014/main" id="{80B6A958-8686-B54A-8FF3-FFD318A87BE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4" name="Straight Connector 33">
              <a:extLst>
                <a:ext uri="{FF2B5EF4-FFF2-40B4-BE49-F238E27FC236}">
                  <a16:creationId xmlns:a16="http://schemas.microsoft.com/office/drawing/2014/main" id="{72E7408C-5A16-F446-8A28-F32492037EC0}"/>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028C0A8A-E810-4886-95CE-BA78613F1152}"/>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91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47688" y="1524000"/>
            <a:ext cx="527399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1524000"/>
            <a:ext cx="5267873"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8BF2683B-010B-2044-B2A8-78F955412400}"/>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A40B499-A09D-0D41-B828-D80FDED4AD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F26E0BDD-918B-AD42-BB5E-8130431B92A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88D27D5F-D778-A748-8E5E-9FAFEE0E436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2C081993-2F84-A046-9667-D0028EE48BE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E9007744-C9E6-1E4B-841B-8AC8B394CCA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0943BDAD-92A4-184B-8CEA-F9579D1B239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ADFD6925-38C4-AE42-9587-F2FF76AD925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72AE3D03-AF6F-C542-96AA-BA896E47171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83423478-582C-EB4C-BE5C-471CB71BD16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A9E3EC8A-B91D-B94C-AA40-7B40226C81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C5D8E57B-CE85-4F42-B3C6-B22CC783B02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7853625-F187-4B4B-AE2B-EA1E59B644E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7BD1B13A-7A98-654B-94D9-4FF5B8DF517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6BF6593-F804-8041-A371-758124347C9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AD1AE72C-D852-A843-BEF0-4EE0B7D3F76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78414401-C186-D44A-A476-B4C85A3D506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6872A866-1BCD-5A46-A3BC-D0C34720A5E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134EA6AA-D644-5242-9413-A047E0B9328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14BE59E3-E81F-4932-9FDA-10D20A21011C}"/>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9530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28" name="Group 27">
            <a:extLst>
              <a:ext uri="{FF2B5EF4-FFF2-40B4-BE49-F238E27FC236}">
                <a16:creationId xmlns:a16="http://schemas.microsoft.com/office/drawing/2014/main" id="{8DB08B4F-5703-EB45-B8E9-80806109EDF6}"/>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F54382BF-505D-7F4B-96B5-707794C7FBB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0A4B2477-7B8B-BB45-92DC-9A428041763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A64DA3AF-D65C-C647-B5F9-93EA046CCCA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AE9F53CF-EE0B-4C46-BC57-31ECE517339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8728BB5D-2256-024D-B6E9-883DE49B05D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A19CAFA3-BFFA-FA41-AC02-9B940B58C29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E0D68DC7-DA95-8E4A-87F3-0F9328A981B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0A458FE9-25FA-B949-8702-2E0EB4D3121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B3B6A0BD-E80C-6240-826F-DE818A5403E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18466120-2A78-2249-8085-C177261B54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887F7DB4-5E46-C446-93CB-9F619BD8C7C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CFEC66C8-C2EE-4644-825E-C59932F93A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B5B24466-82D3-D44C-B60F-BDD9B61E79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B73217DD-2C92-7B47-AA0C-6A5B1DD3EEC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EA3318AA-0CC6-AF46-9973-6FF15CD5F80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DF0DF79D-D796-9B41-8289-4FCFC383225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E79A9E05-5C84-2646-A3AE-9CD7EFD068F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331CCE71-B885-D84F-AB37-24CC813D588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6F11C0C2-654F-4C8D-BAED-A592E383AD31}"/>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9771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no sideba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ct val="100000"/>
              </a:lnSpc>
              <a:spcBef>
                <a:spcPct val="0"/>
              </a:spcBef>
              <a:buNone/>
              <a:defRPr lang="en-US" sz="3600" b="1" kern="1200" dirty="0">
                <a:gradFill>
                  <a:gsLst>
                    <a:gs pos="0">
                      <a:schemeClr val="accent2"/>
                    </a:gs>
                    <a:gs pos="100000">
                      <a:schemeClr val="accent4"/>
                    </a:gs>
                  </a:gsLst>
                  <a:lin ang="0" scaled="0"/>
                </a:gradFill>
                <a:latin typeface="+mj-lt"/>
                <a:ea typeface="+mj-ea"/>
                <a:cs typeface="+mj-cs"/>
              </a:defRPr>
            </a:lvl1pPr>
          </a:lstStyle>
          <a:p>
            <a:r>
              <a:rPr lang="en-US"/>
              <a:t>Click to edit Master title style</a:t>
            </a:r>
            <a:endParaRPr lang="en-US" dirty="0"/>
          </a:p>
        </p:txBody>
      </p:sp>
      <p:grpSp>
        <p:nvGrpSpPr>
          <p:cNvPr id="26" name="Group 25">
            <a:extLst>
              <a:ext uri="{FF2B5EF4-FFF2-40B4-BE49-F238E27FC236}">
                <a16:creationId xmlns:a16="http://schemas.microsoft.com/office/drawing/2014/main" id="{FB1DAF17-8BCF-4F49-9167-1FF116402BE1}"/>
              </a:ext>
            </a:extLst>
          </p:cNvPr>
          <p:cNvGrpSpPr/>
          <p:nvPr/>
        </p:nvGrpSpPr>
        <p:grpSpPr>
          <a:xfrm>
            <a:off x="10554061" y="6345623"/>
            <a:ext cx="1465983" cy="391342"/>
            <a:chOff x="10554061" y="6345623"/>
            <a:chExt cx="1465983" cy="391342"/>
          </a:xfrm>
        </p:grpSpPr>
        <p:grpSp>
          <p:nvGrpSpPr>
            <p:cNvPr id="27" name="Amdocs_Logomark">
              <a:extLst>
                <a:ext uri="{FF2B5EF4-FFF2-40B4-BE49-F238E27FC236}">
                  <a16:creationId xmlns:a16="http://schemas.microsoft.com/office/drawing/2014/main" id="{61DB19DE-3438-DF4E-8A6B-3FD67D8D16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3" name="Freeform: Shape 6">
                <a:extLst>
                  <a:ext uri="{FF2B5EF4-FFF2-40B4-BE49-F238E27FC236}">
                    <a16:creationId xmlns:a16="http://schemas.microsoft.com/office/drawing/2014/main" id="{B11D023C-5B11-FA49-AC64-5193E1AAB0A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4" name="Freeform: Shape 7">
                <a:extLst>
                  <a:ext uri="{FF2B5EF4-FFF2-40B4-BE49-F238E27FC236}">
                    <a16:creationId xmlns:a16="http://schemas.microsoft.com/office/drawing/2014/main" id="{D823668C-A87F-8545-919C-27C05A7C5C6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8" name="Group 27">
              <a:extLst>
                <a:ext uri="{FF2B5EF4-FFF2-40B4-BE49-F238E27FC236}">
                  <a16:creationId xmlns:a16="http://schemas.microsoft.com/office/drawing/2014/main" id="{56A3FCAA-37F0-E94F-90FF-6D83B354D7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0" name="Freeform: Shape 61">
                <a:extLst>
                  <a:ext uri="{FF2B5EF4-FFF2-40B4-BE49-F238E27FC236}">
                    <a16:creationId xmlns:a16="http://schemas.microsoft.com/office/drawing/2014/main" id="{724AC27A-F6D9-E949-ABFA-FA093F532EF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1" name="Freeform: Shape 62">
                <a:extLst>
                  <a:ext uri="{FF2B5EF4-FFF2-40B4-BE49-F238E27FC236}">
                    <a16:creationId xmlns:a16="http://schemas.microsoft.com/office/drawing/2014/main" id="{52A44CE7-EFED-264A-B205-F6394163730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2" name="Freeform: Shape 63">
                <a:extLst>
                  <a:ext uri="{FF2B5EF4-FFF2-40B4-BE49-F238E27FC236}">
                    <a16:creationId xmlns:a16="http://schemas.microsoft.com/office/drawing/2014/main" id="{A417588C-4CB9-C44F-915E-171B392CC22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3" name="Freeform: Shape 64">
                <a:extLst>
                  <a:ext uri="{FF2B5EF4-FFF2-40B4-BE49-F238E27FC236}">
                    <a16:creationId xmlns:a16="http://schemas.microsoft.com/office/drawing/2014/main" id="{902895AD-05AE-7F48-8636-DFA00B3796C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4" name="Freeform: Shape 65">
                <a:extLst>
                  <a:ext uri="{FF2B5EF4-FFF2-40B4-BE49-F238E27FC236}">
                    <a16:creationId xmlns:a16="http://schemas.microsoft.com/office/drawing/2014/main" id="{9EA3E381-F4DD-D146-B6B3-36E07DFA97E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5" name="Freeform: Shape 66">
                <a:extLst>
                  <a:ext uri="{FF2B5EF4-FFF2-40B4-BE49-F238E27FC236}">
                    <a16:creationId xmlns:a16="http://schemas.microsoft.com/office/drawing/2014/main" id="{8811AFF5-D12B-1E43-A0FF-92699E936EE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6" name="Freeform: Shape 67">
                <a:extLst>
                  <a:ext uri="{FF2B5EF4-FFF2-40B4-BE49-F238E27FC236}">
                    <a16:creationId xmlns:a16="http://schemas.microsoft.com/office/drawing/2014/main" id="{7EC68F27-CAED-ED4E-8929-50ED8C6442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7" name="Freeform: Shape 68">
                <a:extLst>
                  <a:ext uri="{FF2B5EF4-FFF2-40B4-BE49-F238E27FC236}">
                    <a16:creationId xmlns:a16="http://schemas.microsoft.com/office/drawing/2014/main" id="{E4F40B53-26CA-FA49-92D8-0F9832CD5590}"/>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8" name="Freeform: Shape 69">
                <a:extLst>
                  <a:ext uri="{FF2B5EF4-FFF2-40B4-BE49-F238E27FC236}">
                    <a16:creationId xmlns:a16="http://schemas.microsoft.com/office/drawing/2014/main" id="{0F09F8FC-BBA6-BF4B-9ACD-0BC408D4224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9" name="Freeform: Shape 70">
                <a:extLst>
                  <a:ext uri="{FF2B5EF4-FFF2-40B4-BE49-F238E27FC236}">
                    <a16:creationId xmlns:a16="http://schemas.microsoft.com/office/drawing/2014/main" id="{344E290F-8129-1C47-A58E-C76B895124AF}"/>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0" name="Freeform: Shape 71">
                <a:extLst>
                  <a:ext uri="{FF2B5EF4-FFF2-40B4-BE49-F238E27FC236}">
                    <a16:creationId xmlns:a16="http://schemas.microsoft.com/office/drawing/2014/main" id="{588E8383-60EB-C846-9FB0-8B331E8BD1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1" name="Freeform: Shape 72">
                <a:extLst>
                  <a:ext uri="{FF2B5EF4-FFF2-40B4-BE49-F238E27FC236}">
                    <a16:creationId xmlns:a16="http://schemas.microsoft.com/office/drawing/2014/main" id="{AAFDF197-0B8F-8243-A6A2-CD84DA729CF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2" name="Freeform: Shape 73">
                <a:extLst>
                  <a:ext uri="{FF2B5EF4-FFF2-40B4-BE49-F238E27FC236}">
                    <a16:creationId xmlns:a16="http://schemas.microsoft.com/office/drawing/2014/main" id="{7366D66B-BBC3-6142-A65E-1261C62ED14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9" name="Straight Connector 28">
              <a:extLst>
                <a:ext uri="{FF2B5EF4-FFF2-40B4-BE49-F238E27FC236}">
                  <a16:creationId xmlns:a16="http://schemas.microsoft.com/office/drawing/2014/main" id="{87826EB8-F35D-B548-934C-2A90EBD07FB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lowchart: Process 21">
            <a:extLst>
              <a:ext uri="{FF2B5EF4-FFF2-40B4-BE49-F238E27FC236}">
                <a16:creationId xmlns:a16="http://schemas.microsoft.com/office/drawing/2014/main" id="{BBB337FC-A26D-46A7-B07E-68D07CDC8A87}"/>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4078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1_Title Slide - 3d a photo">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89820B91-02F0-454B-AEE8-39EFA40469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8" name="Graphic 7">
            <a:extLst>
              <a:ext uri="{FF2B5EF4-FFF2-40B4-BE49-F238E27FC236}">
                <a16:creationId xmlns:a16="http://schemas.microsoft.com/office/drawing/2014/main" id="{554049CA-CAD1-C742-B67C-400937735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197793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EB8D387-2EEB-9247-AABE-22AB52F10ABB}"/>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8A93B0FB-2E04-C443-AF0B-32E41EFB7B6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D382AA43-92E8-C94E-ACB2-48FE8EB5E99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31075E7-1DBE-CF4C-B961-A76E083B13A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AFF4D6EF-DC38-EE48-A515-8649CA48677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36C3015F-35DF-F94D-9F54-66904BB1144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5BC8E1F2-4ECF-AB4B-B17E-611215DB1B2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7BCC3D8-2ADB-8346-8080-64ACCB660FC6}"/>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4BD3F0C-1816-EC48-801A-4F388DECFE7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CED8E426-62C7-0745-BC48-6C253003716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6CCA83AF-A507-0546-8AF1-58C6B83D1EA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E4B7E739-E51F-654F-A084-C9B72A99BC1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37DB0D36-E579-4045-BE69-0220B63B570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500CC433-F818-D448-B051-69BC9D9BFC1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C464C429-5E90-B24E-B4B4-4B955E77B80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495F7A7-5C69-3946-A703-A7ED60FDF85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7EB1386D-F879-9043-A12F-EAA6A19606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4F899C95-72A6-6B41-9883-AEC22C50469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FCE77405-495B-1A47-B23F-DA1E06FB0C6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56CDD91D-6B9F-F245-BBB9-628BDF25C71B}"/>
              </a:ext>
            </a:extLst>
          </p:cNvPr>
          <p:cNvPicPr>
            <a:picLocks noChangeAspect="1"/>
          </p:cNvPicPr>
          <p:nvPr userDrawn="1"/>
        </p:nvPicPr>
        <p:blipFill rotWithShape="1">
          <a:blip r:embed="rId2"/>
          <a:srcRect l="28344"/>
          <a:stretch/>
        </p:blipFill>
        <p:spPr>
          <a:xfrm>
            <a:off x="2816351" y="19626"/>
            <a:ext cx="9359235" cy="6838373"/>
          </a:xfrm>
          <a:prstGeom prst="rect">
            <a:avLst/>
          </a:prstGeom>
        </p:spPr>
      </p:pic>
      <p:sp>
        <p:nvSpPr>
          <p:cNvPr id="25" name="Footer Placeholder 3">
            <a:extLst>
              <a:ext uri="{FF2B5EF4-FFF2-40B4-BE49-F238E27FC236}">
                <a16:creationId xmlns:a16="http://schemas.microsoft.com/office/drawing/2014/main" id="{EF1DD5D9-587B-3740-B222-3BDB29168767}"/>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26" name="Flowchart: Process 25">
            <a:extLst>
              <a:ext uri="{FF2B5EF4-FFF2-40B4-BE49-F238E27FC236}">
                <a16:creationId xmlns:a16="http://schemas.microsoft.com/office/drawing/2014/main" id="{5E2E5BEA-6382-4B2F-BB9B-6948FB098AE9}"/>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25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A9F4675-4DFA-2547-A769-D56CCF42ACD6}"/>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33BF9733-1C68-2D49-8B71-211B1351472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85FD7410-F398-794C-8361-F1413B7D2E1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8055609-E1EC-1348-9DDA-812B7B84BE5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8B35B542-004A-5B4C-90A6-C4FC43A193E2}"/>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BB5E55FA-F5A3-6A4E-ACF3-49E408764C5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F93E765C-7426-FE46-8B28-3321C90AD1D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588CCED-5C80-094A-9E2D-1C46240806D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67C0976-3256-154B-BC6B-9325961BEA8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57FA59A3-56A4-D84E-9457-9A9073D22E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F9B1AE22-DD9C-C845-973B-7A9FA5CB9ED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6736A845-4A2C-B446-B774-D88411AD46A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057FBB9D-9119-4D45-A10F-C6838E6F16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C10E727A-98F3-6541-AD76-F0763714A5E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5B05D9C4-17B7-4A42-A943-C1100AE00BE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6507ED7-B3B8-4945-93C7-71E395054E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50A29FD4-C8A5-1241-AA54-C3F53806284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56D0870A-3696-234F-A289-408C2CBC065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2CE48FB1-0710-B343-8A1C-2444121D213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9A36E8C-4D3B-5240-91D5-01883ED10B43}"/>
              </a:ext>
            </a:extLst>
          </p:cNvPr>
          <p:cNvPicPr>
            <a:picLocks noChangeAspect="1"/>
          </p:cNvPicPr>
          <p:nvPr userDrawn="1"/>
        </p:nvPicPr>
        <p:blipFill rotWithShape="1">
          <a:blip r:embed="rId2"/>
          <a:srcRect l="37148"/>
          <a:stretch/>
        </p:blipFill>
        <p:spPr>
          <a:xfrm>
            <a:off x="4325111" y="0"/>
            <a:ext cx="7866889" cy="6858000"/>
          </a:xfrm>
          <a:prstGeom prst="rect">
            <a:avLst/>
          </a:prstGeom>
        </p:spPr>
      </p:pic>
      <p:sp>
        <p:nvSpPr>
          <p:cNvPr id="25" name="Footer Placeholder 3">
            <a:extLst>
              <a:ext uri="{FF2B5EF4-FFF2-40B4-BE49-F238E27FC236}">
                <a16:creationId xmlns:a16="http://schemas.microsoft.com/office/drawing/2014/main" id="{5B697E7E-A6B2-1C49-8C6A-999198924C5F}"/>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26" name="Flowchart: Process 25">
            <a:extLst>
              <a:ext uri="{FF2B5EF4-FFF2-40B4-BE49-F238E27FC236}">
                <a16:creationId xmlns:a16="http://schemas.microsoft.com/office/drawing/2014/main" id="{F850AB50-1D3F-4819-9F8E-4142EBFD5A7A}"/>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9124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Utlity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521" y="1759744"/>
            <a:ext cx="4707650" cy="1231106"/>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4709160"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8" name="Rectangle 7" hidden="1">
            <a:extLst>
              <a:ext uri="{FF2B5EF4-FFF2-40B4-BE49-F238E27FC236}">
                <a16:creationId xmlns:a16="http://schemas.microsoft.com/office/drawing/2014/main" id="{A4819128-82F2-0947-8135-3919D44DEF10}"/>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70B7AAC9-2BFF-0D4E-9714-9B5CA5749C02}"/>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CF8A578-4270-204B-BC79-09E10936579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8A18F99B-2568-A748-B1BE-1699B76CFA2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362257B2-F1A7-8F4A-9DC7-1A74C46556B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C2D80C5-14FE-DF48-8006-3219C669680A}"/>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1D8790BA-86C1-8846-AC12-B3A45828121D}"/>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27CE71A4-6DAF-624D-8EDC-86BC1E98AF6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B25DABB7-99B5-8240-80A7-74999C26BDD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A6B1DCC8-2F02-8845-85C0-0C5941BF88A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26C05766-CFC6-2740-BBB1-C3491EE260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6FBF9F1F-3C32-5A41-A3D3-33D86661CC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A6B00B43-AEE1-CB49-A600-7D851CA24B9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ADB24D5-E972-CE44-B2F8-B8C57229CAE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F041EB28-426A-B343-87C9-CE1C336C1D1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CE7878C-61D9-7C46-BBFB-9E273B68FF9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26C0A8E9-A435-7546-8930-3AF72CBEF9B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8810CAED-7A54-F04D-96AC-57EB50B0C07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5925EC1A-15E1-254B-8125-7BEE877176EF}"/>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261A27A5-1E20-4B43-9ED9-125F37193E0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Flowchart: Process 23">
            <a:extLst>
              <a:ext uri="{FF2B5EF4-FFF2-40B4-BE49-F238E27FC236}">
                <a16:creationId xmlns:a16="http://schemas.microsoft.com/office/drawing/2014/main" id="{23D5991E-C9D6-4BA4-A85B-120D83F98CB2}"/>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5793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Utlity 2">
    <p:bg>
      <p:bgPr>
        <a:solidFill>
          <a:schemeClr val="tx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AFCDFB1-3DCF-421E-8985-BA983E3C4709}"/>
              </a:ext>
            </a:extLst>
          </p:cNvPr>
          <p:cNvSpPr>
            <a:spLocks/>
          </p:cNvSpPr>
          <p:nvPr/>
        </p:nvSpPr>
        <p:spPr bwMode="white">
          <a:xfrm>
            <a:off x="4529190" y="1587"/>
            <a:ext cx="766281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pPr rtl="0"/>
            <a:endParaRPr lang="en-US" dirty="0"/>
          </a:p>
        </p:txBody>
      </p:sp>
      <p:sp>
        <p:nvSpPr>
          <p:cNvPr id="14" name="Rectangle 13"/>
          <p:cNvSpPr>
            <a:spLocks/>
          </p:cNvSpPr>
          <p:nvPr/>
        </p:nvSpPr>
        <p:spPr bwMode="white">
          <a:xfrm>
            <a:off x="1" y="1587"/>
            <a:ext cx="4533900"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tx2"/>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7" name="Group 36">
            <a:extLst>
              <a:ext uri="{FF2B5EF4-FFF2-40B4-BE49-F238E27FC236}">
                <a16:creationId xmlns:a16="http://schemas.microsoft.com/office/drawing/2014/main" id="{5A1D1675-5CFF-EA41-B134-A820E827CABF}"/>
              </a:ext>
            </a:extLst>
          </p:cNvPr>
          <p:cNvGrpSpPr/>
          <p:nvPr/>
        </p:nvGrpSpPr>
        <p:grpSpPr>
          <a:xfrm>
            <a:off x="10554061" y="6345623"/>
            <a:ext cx="1465983" cy="391342"/>
            <a:chOff x="10554061" y="6345623"/>
            <a:chExt cx="1465983" cy="391342"/>
          </a:xfrm>
        </p:grpSpPr>
        <p:grpSp>
          <p:nvGrpSpPr>
            <p:cNvPr id="38" name="Amdocs_Logomark">
              <a:extLst>
                <a:ext uri="{FF2B5EF4-FFF2-40B4-BE49-F238E27FC236}">
                  <a16:creationId xmlns:a16="http://schemas.microsoft.com/office/drawing/2014/main" id="{61833F62-010C-7747-9B91-E7D6D8FD92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4" name="Freeform: Shape 6">
                <a:extLst>
                  <a:ext uri="{FF2B5EF4-FFF2-40B4-BE49-F238E27FC236}">
                    <a16:creationId xmlns:a16="http://schemas.microsoft.com/office/drawing/2014/main" id="{51207BBD-3782-0F41-A3BA-61BEA999651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5" name="Freeform: Shape 7">
                <a:extLst>
                  <a:ext uri="{FF2B5EF4-FFF2-40B4-BE49-F238E27FC236}">
                    <a16:creationId xmlns:a16="http://schemas.microsoft.com/office/drawing/2014/main" id="{4CB61DE8-6265-0C4E-A279-98F817F4B394}"/>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3D6A5681-1E69-0D42-8E9B-19B2F1A26FB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1" name="Freeform: Shape 61">
                <a:extLst>
                  <a:ext uri="{FF2B5EF4-FFF2-40B4-BE49-F238E27FC236}">
                    <a16:creationId xmlns:a16="http://schemas.microsoft.com/office/drawing/2014/main" id="{2493E50F-B451-644C-BB3A-BCABC16CF2D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2" name="Freeform: Shape 62">
                <a:extLst>
                  <a:ext uri="{FF2B5EF4-FFF2-40B4-BE49-F238E27FC236}">
                    <a16:creationId xmlns:a16="http://schemas.microsoft.com/office/drawing/2014/main" id="{C3C4151D-0EF7-FA4A-A323-1C61FFB4821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3" name="Freeform: Shape 63">
                <a:extLst>
                  <a:ext uri="{FF2B5EF4-FFF2-40B4-BE49-F238E27FC236}">
                    <a16:creationId xmlns:a16="http://schemas.microsoft.com/office/drawing/2014/main" id="{94BDADE7-4E4C-D149-A30E-D6737D2A930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4" name="Freeform: Shape 64">
                <a:extLst>
                  <a:ext uri="{FF2B5EF4-FFF2-40B4-BE49-F238E27FC236}">
                    <a16:creationId xmlns:a16="http://schemas.microsoft.com/office/drawing/2014/main" id="{8F50BEB1-B24B-B243-865F-E2B680C49600}"/>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5" name="Freeform: Shape 65">
                <a:extLst>
                  <a:ext uri="{FF2B5EF4-FFF2-40B4-BE49-F238E27FC236}">
                    <a16:creationId xmlns:a16="http://schemas.microsoft.com/office/drawing/2014/main" id="{EABB8A2E-C06D-1B49-B217-1F60700C97C2}"/>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6" name="Freeform: Shape 66">
                <a:extLst>
                  <a:ext uri="{FF2B5EF4-FFF2-40B4-BE49-F238E27FC236}">
                    <a16:creationId xmlns:a16="http://schemas.microsoft.com/office/drawing/2014/main" id="{22762FC8-674E-8942-8B2B-65DDF228F38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7" name="Freeform: Shape 67">
                <a:extLst>
                  <a:ext uri="{FF2B5EF4-FFF2-40B4-BE49-F238E27FC236}">
                    <a16:creationId xmlns:a16="http://schemas.microsoft.com/office/drawing/2014/main" id="{A1417F2E-542F-4446-9BB5-8860F75FE7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8" name="Freeform: Shape 68">
                <a:extLst>
                  <a:ext uri="{FF2B5EF4-FFF2-40B4-BE49-F238E27FC236}">
                    <a16:creationId xmlns:a16="http://schemas.microsoft.com/office/drawing/2014/main" id="{1AD062B7-6DEF-BA41-AA0E-3AE7ED633B0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9" name="Freeform: Shape 69">
                <a:extLst>
                  <a:ext uri="{FF2B5EF4-FFF2-40B4-BE49-F238E27FC236}">
                    <a16:creationId xmlns:a16="http://schemas.microsoft.com/office/drawing/2014/main" id="{23E385F8-DF9E-8442-A4EA-3506E80C8A0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0" name="Freeform: Shape 70">
                <a:extLst>
                  <a:ext uri="{FF2B5EF4-FFF2-40B4-BE49-F238E27FC236}">
                    <a16:creationId xmlns:a16="http://schemas.microsoft.com/office/drawing/2014/main" id="{448B2210-7044-1F43-A58C-F1B707057B30}"/>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1" name="Freeform: Shape 71">
                <a:extLst>
                  <a:ext uri="{FF2B5EF4-FFF2-40B4-BE49-F238E27FC236}">
                    <a16:creationId xmlns:a16="http://schemas.microsoft.com/office/drawing/2014/main" id="{D33A246A-0147-B748-BBFC-CD20DE577DE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2" name="Freeform: Shape 72">
                <a:extLst>
                  <a:ext uri="{FF2B5EF4-FFF2-40B4-BE49-F238E27FC236}">
                    <a16:creationId xmlns:a16="http://schemas.microsoft.com/office/drawing/2014/main" id="{DA63D6E5-3F98-7447-A792-C5C8EA85CDF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3" name="Freeform: Shape 73">
                <a:extLst>
                  <a:ext uri="{FF2B5EF4-FFF2-40B4-BE49-F238E27FC236}">
                    <a16:creationId xmlns:a16="http://schemas.microsoft.com/office/drawing/2014/main" id="{0215003E-9A26-0340-A72C-F9EBFB5147E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0" name="Straight Connector 39">
              <a:extLst>
                <a:ext uri="{FF2B5EF4-FFF2-40B4-BE49-F238E27FC236}">
                  <a16:creationId xmlns:a16="http://schemas.microsoft.com/office/drawing/2014/main" id="{EC3F0A08-345A-2C47-93E2-1D49B97F7F9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292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Utlity 2">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92342F5-B46B-442B-9C80-30538FF42ED1}"/>
              </a:ext>
            </a:extLst>
          </p:cNvPr>
          <p:cNvSpPr>
            <a:spLocks/>
          </p:cNvSpPr>
          <p:nvPr/>
        </p:nvSpPr>
        <p:spPr bwMode="white">
          <a:xfrm>
            <a:off x="4515402" y="1587"/>
            <a:ext cx="7676598"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2EEAD813-5A68-4D0F-8994-61982FC8B405}"/>
              </a:ext>
            </a:extLst>
          </p:cNvPr>
          <p:cNvSpPr/>
          <p:nvPr/>
        </p:nvSpPr>
        <p:spPr>
          <a:xfrm>
            <a:off x="1320800" y="6184900"/>
            <a:ext cx="4775197" cy="55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lumMod val="50000"/>
                  <a:lumOff val="50000"/>
                </a:schemeClr>
              </a:solidFill>
            </a:endParaRPr>
          </a:p>
        </p:txBody>
      </p:sp>
      <p:sp>
        <p:nvSpPr>
          <p:cNvPr id="14" name="Rectangle 13"/>
          <p:cNvSpPr>
            <a:spLocks/>
          </p:cNvSpPr>
          <p:nvPr/>
        </p:nvSpPr>
        <p:spPr bwMode="white">
          <a:xfrm>
            <a:off x="1" y="1587"/>
            <a:ext cx="453390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17" name="Amdocs_Logomark">
            <a:extLst>
              <a:ext uri="{FF2B5EF4-FFF2-40B4-BE49-F238E27FC236}">
                <a16:creationId xmlns:a16="http://schemas.microsoft.com/office/drawing/2014/main" id="{8B93FA35-F979-4F02-8177-DBF3998C15A6}"/>
              </a:ext>
            </a:extLst>
          </p:cNvPr>
          <p:cNvGrpSpPr>
            <a:grpSpLocks noChangeAspect="1"/>
          </p:cNvGrpSpPr>
          <p:nvPr/>
        </p:nvGrpSpPr>
        <p:grpSpPr>
          <a:xfrm>
            <a:off x="10554061" y="6400942"/>
            <a:ext cx="384048" cy="285861"/>
            <a:chOff x="4624387" y="2333625"/>
            <a:chExt cx="2943225" cy="2190750"/>
          </a:xfrm>
          <a:solidFill>
            <a:schemeClr val="tx2"/>
          </a:solidFill>
        </p:grpSpPr>
        <p:sp>
          <p:nvSpPr>
            <p:cNvPr id="19" name="Freeform: Shape 6">
              <a:extLst>
                <a:ext uri="{FF2B5EF4-FFF2-40B4-BE49-F238E27FC236}">
                  <a16:creationId xmlns:a16="http://schemas.microsoft.com/office/drawing/2014/main" id="{DB7837D2-442D-462B-9D87-D5444E2DC80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0" name="Freeform: Shape 7">
              <a:extLst>
                <a:ext uri="{FF2B5EF4-FFF2-40B4-BE49-F238E27FC236}">
                  <a16:creationId xmlns:a16="http://schemas.microsoft.com/office/drawing/2014/main" id="{A9EA00ED-55BC-477E-AE88-E59AC8A977D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B15D8D2-EFCC-451D-B26F-F11B7C55126B}"/>
              </a:ext>
            </a:extLst>
          </p:cNvPr>
          <p:cNvGrpSpPr/>
          <p:nvPr/>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2" name="Freeform: Shape 21">
              <a:extLst>
                <a:ext uri="{FF2B5EF4-FFF2-40B4-BE49-F238E27FC236}">
                  <a16:creationId xmlns:a16="http://schemas.microsoft.com/office/drawing/2014/main" id="{422EE564-3FBA-4342-863C-7E71FDF8927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A1E45BA-D41E-4AE1-A8BB-C72C8F111E9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19791C-0837-479B-8F42-4C2AA3CE607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6F50A4A-A84B-459B-AE4E-19924B9109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C166E28-5D96-4CB0-BE48-6F0465ADA0CC}"/>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39B3286-EFDC-44B2-9377-BF79289A8EF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504610C-0C7C-4F7A-8C18-CA47620F327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C47F53-DF15-4267-9F65-FAECBBD0EAA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2ACDAD1-545C-4B3E-86B1-34F7E9A4C27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0E5DC6-2CD8-4BBD-8FCA-0D8C4BA0859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070B0A0-FEDC-437A-B4C4-4EFB6FADF8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4542F76-24EE-418E-9B83-16AB68FB65B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E41EC3-F951-4F24-805A-CE9B4EB0E861}"/>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514FD11E-F7F3-DA48-8529-51F925404BE8}"/>
              </a:ext>
            </a:extLst>
          </p:cNvPr>
          <p:cNvCxnSpPr>
            <a:cxnSpLocks/>
          </p:cNvCxnSpPr>
          <p:nvPr/>
        </p:nvCxnSpPr>
        <p:spPr>
          <a:xfrm>
            <a:off x="11020866" y="6400010"/>
            <a:ext cx="0" cy="286021"/>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Flowchart: Process 34">
            <a:extLst>
              <a:ext uri="{FF2B5EF4-FFF2-40B4-BE49-F238E27FC236}">
                <a16:creationId xmlns:a16="http://schemas.microsoft.com/office/drawing/2014/main" id="{4F6947F2-EF45-41C0-A9D5-CDBA76678C5C}"/>
              </a:ext>
            </a:extLst>
          </p:cNvPr>
          <p:cNvSpPr/>
          <p:nvPr userDrawn="1"/>
        </p:nvSpPr>
        <p:spPr>
          <a:xfrm>
            <a:off x="1178534" y="6400010"/>
            <a:ext cx="3031456" cy="33474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4131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8_Thank You 2">
    <p:bg>
      <p:bgPr>
        <a:solidFill>
          <a:schemeClr val="tx1"/>
        </a:solidFill>
        <a:effectLst/>
      </p:bgPr>
    </p:bg>
    <p:spTree>
      <p:nvGrpSpPr>
        <p:cNvPr id="1" name=""/>
        <p:cNvGrpSpPr/>
        <p:nvPr/>
      </p:nvGrpSpPr>
      <p:grpSpPr>
        <a:xfrm>
          <a:off x="0" y="0"/>
          <a:ext cx="0" cy="0"/>
          <a:chOff x="0" y="0"/>
          <a:chExt cx="0" cy="0"/>
        </a:xfrm>
      </p:grpSpPr>
      <p:pic>
        <p:nvPicPr>
          <p:cNvPr id="24" name="Picture 23" descr="A picture containing text, person, person, dark&#10;&#10;Description automatically generated">
            <a:extLst>
              <a:ext uri="{FF2B5EF4-FFF2-40B4-BE49-F238E27FC236}">
                <a16:creationId xmlns:a16="http://schemas.microsoft.com/office/drawing/2014/main" id="{5E89E3C4-40B4-184B-B651-0F543BA4F1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3734" y="1122257"/>
            <a:ext cx="10518266" cy="5735742"/>
          </a:xfrm>
          <a:prstGeom prst="rect">
            <a:avLst/>
          </a:prstGeom>
        </p:spPr>
      </p:pic>
      <p:grpSp>
        <p:nvGrpSpPr>
          <p:cNvPr id="5" name="Graphic 48">
            <a:extLst>
              <a:ext uri="{FF2B5EF4-FFF2-40B4-BE49-F238E27FC236}">
                <a16:creationId xmlns:a16="http://schemas.microsoft.com/office/drawing/2014/main" id="{B0AB6E1B-682C-F44A-A6AB-DA695AAB5E90}"/>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D71399F0-E684-FD49-9AF2-F7A9E48CFDA7}"/>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B35FCD9E-A127-8C4C-9822-02313AA27E56}"/>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FBE94A8D-A759-FE46-9C82-3149DA9B9C4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3BCEF94A-8F4D-564D-B7DC-6C0489771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5A2438DA-3548-0449-9FDA-6D6B209BDC38}"/>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F305E1E-D288-D44F-9FA9-F43E9BAB4869}"/>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3B643C7D-7966-6440-9016-657BC4A802B1}"/>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4309CAFE-7430-E84C-B51F-4CB4A7F9C2F0}"/>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F5E1A1F9-8ACB-8240-BEB9-4EA57A325F6F}"/>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7" name="Graphic 26">
            <a:extLst>
              <a:ext uri="{FF2B5EF4-FFF2-40B4-BE49-F238E27FC236}">
                <a16:creationId xmlns:a16="http://schemas.microsoft.com/office/drawing/2014/main" id="{03DE8172-4DC9-8946-953C-4D869CEDB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9782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0_Thank You 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t, dark&#10;&#10;Description automatically generated">
            <a:extLst>
              <a:ext uri="{FF2B5EF4-FFF2-40B4-BE49-F238E27FC236}">
                <a16:creationId xmlns:a16="http://schemas.microsoft.com/office/drawing/2014/main" id="{68525569-831D-436E-8323-92037AC836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3" name="Rectangle 22">
            <a:extLst>
              <a:ext uri="{FF2B5EF4-FFF2-40B4-BE49-F238E27FC236}">
                <a16:creationId xmlns:a16="http://schemas.microsoft.com/office/drawing/2014/main" id="{8DFD19AB-6F21-4A11-9610-2ECEF2E4CA5B}"/>
              </a:ext>
            </a:extLst>
          </p:cNvPr>
          <p:cNvSpPr/>
          <p:nvPr/>
        </p:nvSpPr>
        <p:spPr>
          <a:xfrm rot="10800000" flipV="1">
            <a:off x="-1" y="0"/>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4" name="Graphic 48">
            <a:extLst>
              <a:ext uri="{FF2B5EF4-FFF2-40B4-BE49-F238E27FC236}">
                <a16:creationId xmlns:a16="http://schemas.microsoft.com/office/drawing/2014/main" id="{756FE79D-EE0C-0D46-9D84-0B738281D035}"/>
              </a:ext>
            </a:extLst>
          </p:cNvPr>
          <p:cNvGrpSpPr/>
          <p:nvPr/>
        </p:nvGrpSpPr>
        <p:grpSpPr>
          <a:xfrm>
            <a:off x="593462" y="652841"/>
            <a:ext cx="1449639" cy="477658"/>
            <a:chOff x="5334000" y="3176587"/>
            <a:chExt cx="1524571" cy="502348"/>
          </a:xfrm>
          <a:solidFill>
            <a:schemeClr val="bg1"/>
          </a:solidFill>
        </p:grpSpPr>
        <p:sp>
          <p:nvSpPr>
            <p:cNvPr id="5" name="Freeform: Shape 50">
              <a:extLst>
                <a:ext uri="{FF2B5EF4-FFF2-40B4-BE49-F238E27FC236}">
                  <a16:creationId xmlns:a16="http://schemas.microsoft.com/office/drawing/2014/main" id="{B804B1F3-1C15-7845-9218-5AE6F3E80E4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 name="Freeform: Shape 51">
              <a:extLst>
                <a:ext uri="{FF2B5EF4-FFF2-40B4-BE49-F238E27FC236}">
                  <a16:creationId xmlns:a16="http://schemas.microsoft.com/office/drawing/2014/main" id="{9AA9CCDB-F1F7-6948-89DF-8096AAEA5B1B}"/>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7" name="Freeform: Shape 52">
              <a:extLst>
                <a:ext uri="{FF2B5EF4-FFF2-40B4-BE49-F238E27FC236}">
                  <a16:creationId xmlns:a16="http://schemas.microsoft.com/office/drawing/2014/main" id="{EFDD0B21-480E-F44F-9D87-59A6FA018FF5}"/>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3">
              <a:extLst>
                <a:ext uri="{FF2B5EF4-FFF2-40B4-BE49-F238E27FC236}">
                  <a16:creationId xmlns:a16="http://schemas.microsoft.com/office/drawing/2014/main" id="{CDE8DCEC-B649-CF48-B08B-84293B366FD2}"/>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4">
              <a:extLst>
                <a:ext uri="{FF2B5EF4-FFF2-40B4-BE49-F238E27FC236}">
                  <a16:creationId xmlns:a16="http://schemas.microsoft.com/office/drawing/2014/main" id="{7421E4CE-4BFB-C94C-92F0-2C9B196E5D4B}"/>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0CE0D3DC-F075-494E-AB92-2756D5850215}"/>
              </a:ext>
            </a:extLst>
          </p:cNvPr>
          <p:cNvGrpSpPr/>
          <p:nvPr/>
        </p:nvGrpSpPr>
        <p:grpSpPr>
          <a:xfrm>
            <a:off x="525795" y="5980562"/>
            <a:ext cx="1990197" cy="423109"/>
            <a:chOff x="532417" y="5938838"/>
            <a:chExt cx="1990197" cy="423109"/>
          </a:xfrm>
        </p:grpSpPr>
        <p:sp>
          <p:nvSpPr>
            <p:cNvPr id="12" name="Freeform: Shape 19">
              <a:extLst>
                <a:ext uri="{FF2B5EF4-FFF2-40B4-BE49-F238E27FC236}">
                  <a16:creationId xmlns:a16="http://schemas.microsoft.com/office/drawing/2014/main" id="{0D6A2F9A-D72C-214D-997E-E497DCEF446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1">
              <a:extLst>
                <a:ext uri="{FF2B5EF4-FFF2-40B4-BE49-F238E27FC236}">
                  <a16:creationId xmlns:a16="http://schemas.microsoft.com/office/drawing/2014/main" id="{93AA31A6-B0C8-F548-8D53-89F4A2A84FE3}"/>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2">
              <a:extLst>
                <a:ext uri="{FF2B5EF4-FFF2-40B4-BE49-F238E27FC236}">
                  <a16:creationId xmlns:a16="http://schemas.microsoft.com/office/drawing/2014/main" id="{B005F3A6-5152-DB47-A3AE-946D5CD7130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32116813-BC9E-3A43-AA83-DD6B171080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1029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1_Thank You 2">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BF1A8F25-3523-44E1-BD73-29C377A4C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 name="Rectangle 4">
            <a:extLst>
              <a:ext uri="{FF2B5EF4-FFF2-40B4-BE49-F238E27FC236}">
                <a16:creationId xmlns:a16="http://schemas.microsoft.com/office/drawing/2014/main" id="{1CAC6C12-161F-4372-BFC0-D99B76E132F2}"/>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6" name="Graphic 48">
            <a:extLst>
              <a:ext uri="{FF2B5EF4-FFF2-40B4-BE49-F238E27FC236}">
                <a16:creationId xmlns:a16="http://schemas.microsoft.com/office/drawing/2014/main" id="{4FD8E643-4DAF-2841-89D6-3567649DBFB5}"/>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69C532F3-4B4C-2F41-BC14-ACF16F6A08AE}"/>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92D9A536-1671-3A4C-8541-AFF86B36C0C2}"/>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95187628-4B89-7D46-8BCD-D9E699EE7E63}"/>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BD7AAA49-33E1-764F-85CE-F7F1B988233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1D68658A-BF2F-5447-830C-1B3DAAC44D5E}"/>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BCCA96A6-946B-BD4B-830E-9BCA50F7636E}"/>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072AF1D7-34A3-8F4D-9782-33E03793BAD3}"/>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750A49BF-9AF8-E545-9A88-623808B519CB}"/>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BF5BC889-7016-914B-AC7A-1C4BA3212955}"/>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38404EB2-A334-FE4A-80F6-4612CD77E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8167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8_Title Slide - 3d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young, wearing, colorful&#10;&#10;Description automatically generated">
            <a:extLst>
              <a:ext uri="{FF2B5EF4-FFF2-40B4-BE49-F238E27FC236}">
                <a16:creationId xmlns:a16="http://schemas.microsoft.com/office/drawing/2014/main" id="{3436D1B1-53B3-4277-BF05-CB55CE082C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90"/>
          <a:stretch/>
        </p:blipFill>
        <p:spPr>
          <a:xfrm>
            <a:off x="1916392" y="0"/>
            <a:ext cx="10275608"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3485027" y="0"/>
            <a:ext cx="3915703"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grpSp>
        <p:nvGrpSpPr>
          <p:cNvPr id="7" name="Graphic 48">
            <a:extLst>
              <a:ext uri="{FF2B5EF4-FFF2-40B4-BE49-F238E27FC236}">
                <a16:creationId xmlns:a16="http://schemas.microsoft.com/office/drawing/2014/main" id="{0A58E044-0A53-AC4F-85D0-8C9EC077F2DF}"/>
              </a:ext>
            </a:extLst>
          </p:cNvPr>
          <p:cNvGrpSpPr/>
          <p:nvPr/>
        </p:nvGrpSpPr>
        <p:grpSpPr>
          <a:xfrm>
            <a:off x="593462" y="652841"/>
            <a:ext cx="1449639" cy="477658"/>
            <a:chOff x="5334000" y="3176587"/>
            <a:chExt cx="1524571" cy="502348"/>
          </a:xfrm>
          <a:solidFill>
            <a:schemeClr val="bg1"/>
          </a:solidFill>
        </p:grpSpPr>
        <p:sp>
          <p:nvSpPr>
            <p:cNvPr id="8" name="Freeform: Shape 50">
              <a:extLst>
                <a:ext uri="{FF2B5EF4-FFF2-40B4-BE49-F238E27FC236}">
                  <a16:creationId xmlns:a16="http://schemas.microsoft.com/office/drawing/2014/main" id="{A4440B55-B95E-D94F-AA88-DC1C1FA8B65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1">
              <a:extLst>
                <a:ext uri="{FF2B5EF4-FFF2-40B4-BE49-F238E27FC236}">
                  <a16:creationId xmlns:a16="http://schemas.microsoft.com/office/drawing/2014/main" id="{839B3EA9-4929-FE4D-A9A1-50A76AA4F6E0}"/>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2">
              <a:extLst>
                <a:ext uri="{FF2B5EF4-FFF2-40B4-BE49-F238E27FC236}">
                  <a16:creationId xmlns:a16="http://schemas.microsoft.com/office/drawing/2014/main" id="{7ACE8982-ECFC-CA4E-9FEC-81D166931A7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3">
              <a:extLst>
                <a:ext uri="{FF2B5EF4-FFF2-40B4-BE49-F238E27FC236}">
                  <a16:creationId xmlns:a16="http://schemas.microsoft.com/office/drawing/2014/main" id="{C5190B69-AA11-7343-9119-25FCC1482008}"/>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2" name="Freeform: Shape 54">
              <a:extLst>
                <a:ext uri="{FF2B5EF4-FFF2-40B4-BE49-F238E27FC236}">
                  <a16:creationId xmlns:a16="http://schemas.microsoft.com/office/drawing/2014/main" id="{F0B97B9C-AC27-B848-9A96-FF042B4AE106}"/>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07F2F707-B10E-4441-8A95-83670A58E7BE}"/>
              </a:ext>
            </a:extLst>
          </p:cNvPr>
          <p:cNvGrpSpPr/>
          <p:nvPr/>
        </p:nvGrpSpPr>
        <p:grpSpPr>
          <a:xfrm>
            <a:off x="525795" y="5980562"/>
            <a:ext cx="1990197" cy="423109"/>
            <a:chOff x="532417" y="5938838"/>
            <a:chExt cx="1990197" cy="423109"/>
          </a:xfrm>
        </p:grpSpPr>
        <p:sp>
          <p:nvSpPr>
            <p:cNvPr id="15" name="Freeform: Shape 19">
              <a:extLst>
                <a:ext uri="{FF2B5EF4-FFF2-40B4-BE49-F238E27FC236}">
                  <a16:creationId xmlns:a16="http://schemas.microsoft.com/office/drawing/2014/main" id="{F987A216-E562-F549-A531-C515FECF771F}"/>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21">
              <a:extLst>
                <a:ext uri="{FF2B5EF4-FFF2-40B4-BE49-F238E27FC236}">
                  <a16:creationId xmlns:a16="http://schemas.microsoft.com/office/drawing/2014/main" id="{4F615CB1-6D21-9E4D-B0C7-0C2A5F3571FC}"/>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22">
              <a:extLst>
                <a:ext uri="{FF2B5EF4-FFF2-40B4-BE49-F238E27FC236}">
                  <a16:creationId xmlns:a16="http://schemas.microsoft.com/office/drawing/2014/main" id="{210BA9E8-0126-1F47-A3D5-51A2F78E053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7749E7ED-3DB9-8242-8FA2-CBCC8F401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9780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9_Thank You 2">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Tree>
    <p:extLst>
      <p:ext uri="{BB962C8B-B14F-4D97-AF65-F5344CB8AC3E}">
        <p14:creationId xmlns:p14="http://schemas.microsoft.com/office/powerpoint/2010/main" val="17077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and Content - keyline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61A0FF47-9044-4FCB-B3D2-D71168DF0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AFF136C-0B39-C143-8B3E-A8BC5EEE2A09}"/>
              </a:ext>
            </a:extLst>
          </p:cNvPr>
          <p:cNvSpPr/>
          <p:nvPr/>
        </p:nvSpPr>
        <p:spPr>
          <a:xfrm rot="10800000" flipV="1">
            <a:off x="1910409" y="0"/>
            <a:ext cx="7636687" cy="6858000"/>
          </a:xfrm>
          <a:prstGeom prst="rect">
            <a:avLst/>
          </a:prstGeom>
          <a:gradFill>
            <a:gsLst>
              <a:gs pos="87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658212AF-D8FA-4304-B18C-04F83AAAF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9184" y="212656"/>
            <a:ext cx="3547136" cy="4069472"/>
          </a:xfrm>
          <a:prstGeom prst="rect">
            <a:avLst/>
          </a:prstGeom>
        </p:spPr>
      </p:pic>
      <p:grpSp>
        <p:nvGrpSpPr>
          <p:cNvPr id="36" name="Group 35">
            <a:extLst>
              <a:ext uri="{FF2B5EF4-FFF2-40B4-BE49-F238E27FC236}">
                <a16:creationId xmlns:a16="http://schemas.microsoft.com/office/drawing/2014/main" id="{8F5A8512-BA3D-1D40-9E65-9B34D0108082}"/>
              </a:ext>
            </a:extLst>
          </p:cNvPr>
          <p:cNvGrpSpPr/>
          <p:nvPr/>
        </p:nvGrpSpPr>
        <p:grpSpPr>
          <a:xfrm>
            <a:off x="10554061" y="6345623"/>
            <a:ext cx="1465983" cy="391342"/>
            <a:chOff x="10554061" y="6345623"/>
            <a:chExt cx="1465983" cy="391342"/>
          </a:xfrm>
        </p:grpSpPr>
        <p:grpSp>
          <p:nvGrpSpPr>
            <p:cNvPr id="39" name="Amdocs_Logomark">
              <a:extLst>
                <a:ext uri="{FF2B5EF4-FFF2-40B4-BE49-F238E27FC236}">
                  <a16:creationId xmlns:a16="http://schemas.microsoft.com/office/drawing/2014/main" id="{DAB82BA1-2C43-8440-A6AC-EE76A229D1FD}"/>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4AB5F8A7-D8CD-7F43-BADB-2CC55907DC7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D8B650BA-8F9F-7544-B9A1-7139DB07E41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78DA793B-73CF-C44B-8F64-50E5959DB61B}"/>
                </a:ext>
              </a:extLst>
            </p:cNvPr>
            <p:cNvGrpSpPr/>
            <p:nvPr userDrawn="1"/>
          </p:nvGrpSpPr>
          <p:grpSpPr>
            <a:xfrm>
              <a:off x="11122366" y="6345623"/>
              <a:ext cx="897678" cy="391342"/>
              <a:chOff x="5599695" y="3904599"/>
              <a:chExt cx="2194943" cy="956884"/>
            </a:xfrm>
            <a:solidFill>
              <a:schemeClr val="bg1"/>
            </a:solidFill>
          </p:grpSpPr>
          <p:sp>
            <p:nvSpPr>
              <p:cNvPr id="42" name="Freeform: Shape 20">
                <a:extLst>
                  <a:ext uri="{FF2B5EF4-FFF2-40B4-BE49-F238E27FC236}">
                    <a16:creationId xmlns:a16="http://schemas.microsoft.com/office/drawing/2014/main" id="{CC8935EF-F458-0E4C-9FEA-E6D0A286FB1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21">
                <a:extLst>
                  <a:ext uri="{FF2B5EF4-FFF2-40B4-BE49-F238E27FC236}">
                    <a16:creationId xmlns:a16="http://schemas.microsoft.com/office/drawing/2014/main" id="{E1C70582-4268-D94F-B28A-0FDAED05D34D}"/>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22">
                <a:extLst>
                  <a:ext uri="{FF2B5EF4-FFF2-40B4-BE49-F238E27FC236}">
                    <a16:creationId xmlns:a16="http://schemas.microsoft.com/office/drawing/2014/main" id="{E76098D4-EE02-4248-BC1E-402C0F0F556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23">
                <a:extLst>
                  <a:ext uri="{FF2B5EF4-FFF2-40B4-BE49-F238E27FC236}">
                    <a16:creationId xmlns:a16="http://schemas.microsoft.com/office/drawing/2014/main" id="{5A06558F-CBF6-8245-8374-00E80F954A3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24">
                <a:extLst>
                  <a:ext uri="{FF2B5EF4-FFF2-40B4-BE49-F238E27FC236}">
                    <a16:creationId xmlns:a16="http://schemas.microsoft.com/office/drawing/2014/main" id="{6BD6B8CA-41CC-F04C-9389-E753FBEE9207}"/>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25">
                <a:extLst>
                  <a:ext uri="{FF2B5EF4-FFF2-40B4-BE49-F238E27FC236}">
                    <a16:creationId xmlns:a16="http://schemas.microsoft.com/office/drawing/2014/main" id="{2DEC5494-6825-2842-A333-7653FAC96ED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26">
                <a:extLst>
                  <a:ext uri="{FF2B5EF4-FFF2-40B4-BE49-F238E27FC236}">
                    <a16:creationId xmlns:a16="http://schemas.microsoft.com/office/drawing/2014/main" id="{B6CB0C98-33D7-0643-803B-B50ED0F9FB1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27">
                <a:extLst>
                  <a:ext uri="{FF2B5EF4-FFF2-40B4-BE49-F238E27FC236}">
                    <a16:creationId xmlns:a16="http://schemas.microsoft.com/office/drawing/2014/main" id="{E8DBA958-6544-1D42-9C56-16DEC2D1A29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28">
                <a:extLst>
                  <a:ext uri="{FF2B5EF4-FFF2-40B4-BE49-F238E27FC236}">
                    <a16:creationId xmlns:a16="http://schemas.microsoft.com/office/drawing/2014/main" id="{163CE1DB-A0BE-5844-AB95-492C7512D887}"/>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29">
                <a:extLst>
                  <a:ext uri="{FF2B5EF4-FFF2-40B4-BE49-F238E27FC236}">
                    <a16:creationId xmlns:a16="http://schemas.microsoft.com/office/drawing/2014/main" id="{5732DCFA-C01C-0348-A6C2-DCF84514FA6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30">
                <a:extLst>
                  <a:ext uri="{FF2B5EF4-FFF2-40B4-BE49-F238E27FC236}">
                    <a16:creationId xmlns:a16="http://schemas.microsoft.com/office/drawing/2014/main" id="{27EC0FC0-E3AE-E242-A5B0-8E02A1A75603}"/>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31">
                <a:extLst>
                  <a:ext uri="{FF2B5EF4-FFF2-40B4-BE49-F238E27FC236}">
                    <a16:creationId xmlns:a16="http://schemas.microsoft.com/office/drawing/2014/main" id="{BD7C4732-91E5-B94B-A6E7-18086CC36FD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32">
                <a:extLst>
                  <a:ext uri="{FF2B5EF4-FFF2-40B4-BE49-F238E27FC236}">
                    <a16:creationId xmlns:a16="http://schemas.microsoft.com/office/drawing/2014/main" id="{E69DDEFA-E27C-074F-8C09-73DCDD94AA3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1" name="Straight Connector 40">
              <a:extLst>
                <a:ext uri="{FF2B5EF4-FFF2-40B4-BE49-F238E27FC236}">
                  <a16:creationId xmlns:a16="http://schemas.microsoft.com/office/drawing/2014/main" id="{0048BCCA-229A-744F-8BE9-27FEF62A5F0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93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WD-Intro">
  <p:cSld name="IWD-Intro">
    <p:bg>
      <p:bgPr>
        <a:solidFill>
          <a:srgbClr val="53529D"/>
        </a:solidFill>
        <a:effectLst/>
      </p:bgPr>
    </p:bg>
    <p:spTree>
      <p:nvGrpSpPr>
        <p:cNvPr id="1" name="Shape 15"/>
        <p:cNvGrpSpPr/>
        <p:nvPr/>
      </p:nvGrpSpPr>
      <p:grpSpPr>
        <a:xfrm>
          <a:off x="0" y="0"/>
          <a:ext cx="0" cy="0"/>
          <a:chOff x="0" y="0"/>
          <a:chExt cx="0" cy="0"/>
        </a:xfrm>
      </p:grpSpPr>
      <p:sp>
        <p:nvSpPr>
          <p:cNvPr id="17" name="Google Shape;17;p24"/>
          <p:cNvSpPr txBox="1">
            <a:spLocks noGrp="1"/>
          </p:cNvSpPr>
          <p:nvPr>
            <p:ph type="body" idx="1"/>
          </p:nvPr>
        </p:nvSpPr>
        <p:spPr>
          <a:xfrm>
            <a:off x="285892" y="4876800"/>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200"/>
              <a:buNone/>
              <a:defRPr sz="3200" b="1">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body" idx="2"/>
          </p:nvPr>
        </p:nvSpPr>
        <p:spPr>
          <a:xfrm>
            <a:off x="285892" y="5820229"/>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 name="Picture 7">
            <a:extLst>
              <a:ext uri="{FF2B5EF4-FFF2-40B4-BE49-F238E27FC236}">
                <a16:creationId xmlns:a16="http://schemas.microsoft.com/office/drawing/2014/main" id="{4CDD519A-B610-944A-BB56-A0EEE9B7A7DB}"/>
              </a:ext>
            </a:extLst>
          </p:cNvPr>
          <p:cNvPicPr>
            <a:picLocks noChangeAspect="1"/>
          </p:cNvPicPr>
          <p:nvPr userDrawn="1"/>
        </p:nvPicPr>
        <p:blipFill>
          <a:blip r:embed="rId2"/>
          <a:stretch>
            <a:fillRect/>
          </a:stretch>
        </p:blipFill>
        <p:spPr>
          <a:xfrm>
            <a:off x="6361236" y="839589"/>
            <a:ext cx="5065298" cy="5725518"/>
          </a:xfrm>
          <a:prstGeom prst="rect">
            <a:avLst/>
          </a:prstGeom>
        </p:spPr>
      </p:pic>
    </p:spTree>
    <p:extLst>
      <p:ext uri="{BB962C8B-B14F-4D97-AF65-F5344CB8AC3E}">
        <p14:creationId xmlns:p14="http://schemas.microsoft.com/office/powerpoint/2010/main" val="314570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WD-Title_1">
  <p:cSld name="IWD-Title_1">
    <p:bg>
      <p:bgPr>
        <a:solidFill>
          <a:srgbClr val="53529D"/>
        </a:solidFill>
        <a:effectLst/>
      </p:bgPr>
    </p:bg>
    <p:spTree>
      <p:nvGrpSpPr>
        <p:cNvPr id="1" name="Shape 27"/>
        <p:cNvGrpSpPr/>
        <p:nvPr/>
      </p:nvGrpSpPr>
      <p:grpSpPr>
        <a:xfrm>
          <a:off x="0" y="0"/>
          <a:ext cx="0" cy="0"/>
          <a:chOff x="0" y="0"/>
          <a:chExt cx="0" cy="0"/>
        </a:xfrm>
      </p:grpSpPr>
      <p:sp>
        <p:nvSpPr>
          <p:cNvPr id="28" name="Google Shape;28;p26"/>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5519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WD-Video">
  <p:cSld name="IWD-Video">
    <p:bg>
      <p:bgPr>
        <a:solidFill>
          <a:srgbClr val="DB5C55"/>
        </a:solidFill>
        <a:effectLst/>
      </p:bgPr>
    </p:bg>
    <p:spTree>
      <p:nvGrpSpPr>
        <p:cNvPr id="1" name="Shape 49"/>
        <p:cNvGrpSpPr/>
        <p:nvPr/>
      </p:nvGrpSpPr>
      <p:grpSpPr>
        <a:xfrm>
          <a:off x="0" y="0"/>
          <a:ext cx="0" cy="0"/>
          <a:chOff x="0" y="0"/>
          <a:chExt cx="0" cy="0"/>
        </a:xfrm>
      </p:grpSpPr>
      <p:sp>
        <p:nvSpPr>
          <p:cNvPr id="50" name="Google Shape;50;p29"/>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a:spLocks noGrp="1"/>
          </p:cNvSpPr>
          <p:nvPr>
            <p:ph type="media" idx="2"/>
          </p:nvPr>
        </p:nvSpPr>
        <p:spPr>
          <a:xfrm>
            <a:off x="2205038" y="1833731"/>
            <a:ext cx="7781925" cy="39687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31144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1D3ACAC7-62C7-4743-9395-5DBABE3A1D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4476" y="0"/>
            <a:ext cx="8787524" cy="6858000"/>
          </a:xfrm>
          <a:prstGeom prst="rect">
            <a:avLst/>
          </a:prstGeom>
        </p:spPr>
      </p:pic>
      <p:sp>
        <p:nvSpPr>
          <p:cNvPr id="34" name="Rectangle 33">
            <a:extLst>
              <a:ext uri="{FF2B5EF4-FFF2-40B4-BE49-F238E27FC236}">
                <a16:creationId xmlns:a16="http://schemas.microsoft.com/office/drawing/2014/main" id="{6F3474F5-AD6F-DC42-B4AF-D71C50C778B0}"/>
              </a:ext>
            </a:extLst>
          </p:cNvPr>
          <p:cNvSpPr/>
          <p:nvPr/>
        </p:nvSpPr>
        <p:spPr>
          <a:xfrm rot="10800000" flipV="1">
            <a:off x="0" y="0"/>
            <a:ext cx="11497028"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10" name="Graphic 9">
            <a:extLst>
              <a:ext uri="{FF2B5EF4-FFF2-40B4-BE49-F238E27FC236}">
                <a16:creationId xmlns:a16="http://schemas.microsoft.com/office/drawing/2014/main" id="{52A3F363-DF18-4072-AA10-C785D7F4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9581" y="1180257"/>
            <a:ext cx="3110000" cy="3724213"/>
          </a:xfrm>
          <a:prstGeom prst="rect">
            <a:avLst/>
          </a:prstGeom>
        </p:spPr>
      </p:pic>
      <p:grpSp>
        <p:nvGrpSpPr>
          <p:cNvPr id="5" name="Group 4">
            <a:extLst>
              <a:ext uri="{FF2B5EF4-FFF2-40B4-BE49-F238E27FC236}">
                <a16:creationId xmlns:a16="http://schemas.microsoft.com/office/drawing/2014/main" id="{310EC859-0A8D-0A44-B08E-85FB5C99CB04}"/>
              </a:ext>
            </a:extLst>
          </p:cNvPr>
          <p:cNvGrpSpPr/>
          <p:nvPr/>
        </p:nvGrpSpPr>
        <p:grpSpPr>
          <a:xfrm>
            <a:off x="10554061" y="6345623"/>
            <a:ext cx="1465983" cy="391342"/>
            <a:chOff x="10554061" y="6345623"/>
            <a:chExt cx="1465983" cy="391342"/>
          </a:xfrm>
        </p:grpSpPr>
        <p:grpSp>
          <p:nvGrpSpPr>
            <p:cNvPr id="15" name="Amdocs_Logomark">
              <a:extLst>
                <a:ext uri="{FF2B5EF4-FFF2-40B4-BE49-F238E27FC236}">
                  <a16:creationId xmlns:a16="http://schemas.microsoft.com/office/drawing/2014/main" id="{12DF5E67-DAA1-4FD4-BEB7-2C11FB93747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16" name="Freeform: Shape 6">
                <a:extLst>
                  <a:ext uri="{FF2B5EF4-FFF2-40B4-BE49-F238E27FC236}">
                    <a16:creationId xmlns:a16="http://schemas.microsoft.com/office/drawing/2014/main" id="{B8F5C77A-A6EF-424A-858C-A4E6EBC41E7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17" name="Freeform: Shape 7">
                <a:extLst>
                  <a:ext uri="{FF2B5EF4-FFF2-40B4-BE49-F238E27FC236}">
                    <a16:creationId xmlns:a16="http://schemas.microsoft.com/office/drawing/2014/main" id="{862DF64D-67D1-48E5-9FCC-CF3F350A860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E8D39EEF-ECAA-4599-97DC-D3F655CD95F9}"/>
                </a:ext>
              </a:extLst>
            </p:cNvPr>
            <p:cNvGrpSpPr/>
            <p:nvPr userDrawn="1"/>
          </p:nvGrpSpPr>
          <p:grpSpPr>
            <a:xfrm>
              <a:off x="11122366" y="6345623"/>
              <a:ext cx="897678" cy="391342"/>
              <a:chOff x="5599695" y="3904599"/>
              <a:chExt cx="2194943" cy="956884"/>
            </a:xfrm>
            <a:solidFill>
              <a:schemeClr val="bg1"/>
            </a:solidFill>
          </p:grpSpPr>
          <p:sp>
            <p:nvSpPr>
              <p:cNvPr id="21" name="Freeform: Shape 20">
                <a:extLst>
                  <a:ext uri="{FF2B5EF4-FFF2-40B4-BE49-F238E27FC236}">
                    <a16:creationId xmlns:a16="http://schemas.microsoft.com/office/drawing/2014/main" id="{45BBCA64-83E5-47CE-A9DB-224B140A777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3FA8DD6-05F4-4D96-8DE0-41953EBE5F4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BB0E9E-08F9-4087-A376-EB8BF6B33BC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041B5F-DFB2-4163-9F01-5C263D2E090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873785-3CBE-48B0-9FCF-F4A7C5BA6D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A7AFF77-A041-4573-8ED8-2837247906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84F700F-FFB9-42FC-9779-C7B10524271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331282-2766-45B6-A675-C23E875EB7A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6701FA-98B2-4B8B-A86B-0448DF568756}"/>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BCEBF44-8727-4853-9318-F817C35266A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62749B7-1382-443C-9973-71AEAA46B2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9F2C14-7C2C-42CD-9BF3-C01E620CA4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C46309B-CA7E-4F99-AC32-7897EBC9B2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5" name="Straight Connector 34">
              <a:extLst>
                <a:ext uri="{FF2B5EF4-FFF2-40B4-BE49-F238E27FC236}">
                  <a16:creationId xmlns:a16="http://schemas.microsoft.com/office/drawing/2014/main" id="{38784243-9A08-814D-8EB6-3AEB579C08B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4" name="Group 3">
            <a:extLst>
              <a:ext uri="{FF2B5EF4-FFF2-40B4-BE49-F238E27FC236}">
                <a16:creationId xmlns:a16="http://schemas.microsoft.com/office/drawing/2014/main" id="{A9CF0304-8CA9-1448-AA28-0E6E9F9DEDBD}"/>
              </a:ext>
            </a:extLst>
          </p:cNvPr>
          <p:cNvGrpSpPr/>
          <p:nvPr/>
        </p:nvGrpSpPr>
        <p:grpSpPr>
          <a:xfrm>
            <a:off x="10554061" y="6345623"/>
            <a:ext cx="1465983" cy="391342"/>
            <a:chOff x="10554061" y="6345623"/>
            <a:chExt cx="1465983" cy="391342"/>
          </a:xfrm>
        </p:grpSpPr>
        <p:grpSp>
          <p:nvGrpSpPr>
            <p:cNvPr id="59" name="Amdocs_Logomark">
              <a:extLst>
                <a:ext uri="{FF2B5EF4-FFF2-40B4-BE49-F238E27FC236}">
                  <a16:creationId xmlns:a16="http://schemas.microsoft.com/office/drawing/2014/main" id="{B4FA47C3-2125-45FD-B916-FEDE8818B2F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75" name="Freeform: Shape 6">
                <a:extLst>
                  <a:ext uri="{FF2B5EF4-FFF2-40B4-BE49-F238E27FC236}">
                    <a16:creationId xmlns:a16="http://schemas.microsoft.com/office/drawing/2014/main" id="{2AB047DF-FC4E-4586-B601-EF6801893FA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76" name="Freeform: Shape 7">
                <a:extLst>
                  <a:ext uri="{FF2B5EF4-FFF2-40B4-BE49-F238E27FC236}">
                    <a16:creationId xmlns:a16="http://schemas.microsoft.com/office/drawing/2014/main" id="{A364CA76-88EC-4C00-B43C-8BB69F29FA9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9CB9D8DD-2A4B-4AEC-B2A5-D8C4D752EE0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2" name="Freeform: Shape 61">
                <a:extLst>
                  <a:ext uri="{FF2B5EF4-FFF2-40B4-BE49-F238E27FC236}">
                    <a16:creationId xmlns:a16="http://schemas.microsoft.com/office/drawing/2014/main" id="{0A050ECC-CE08-4D4B-9998-B6A0E76D208E}"/>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79D17-E08B-4965-BCE0-867F378FD0F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85A271-1F9C-45F1-9E89-491079BEB34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BA004C9-729C-4F49-96AC-8B22348103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682E4B7-CFAC-46EE-A1F9-C588012DD2B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B0EF4EF-2151-4EF8-9AFF-973567BE065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8C9DB25-998A-4736-A1DE-4DB03EE2B9A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50C3561-BA11-4F4A-BEFC-3296103E0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E0D5-0852-4D7A-AC90-AD6B2B63244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F7CF7A-54B1-4990-B79B-7745FEC82EE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14CBAEA-ADFB-4B41-98E3-F6FF8FE2B81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CF29EF1-7E12-4198-AE8A-329447B2D35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03EEC79-5D0B-46DC-8DAD-F9F8A847334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90C53FEF-99D3-2241-8F24-9F457DF2AE6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8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40" name="Graphic 39">
            <a:extLst>
              <a:ext uri="{FF2B5EF4-FFF2-40B4-BE49-F238E27FC236}">
                <a16:creationId xmlns:a16="http://schemas.microsoft.com/office/drawing/2014/main" id="{5CD51FF7-A022-471D-B6BF-9054A65B4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907" y="90782"/>
            <a:ext cx="3582610" cy="2733283"/>
          </a:xfrm>
          <a:prstGeom prst="rect">
            <a:avLst/>
          </a:prstGeom>
        </p:spPr>
      </p:pic>
      <p:grpSp>
        <p:nvGrpSpPr>
          <p:cNvPr id="30" name="Group 29">
            <a:extLst>
              <a:ext uri="{FF2B5EF4-FFF2-40B4-BE49-F238E27FC236}">
                <a16:creationId xmlns:a16="http://schemas.microsoft.com/office/drawing/2014/main" id="{B7D1CFF8-19C8-414D-AE2E-77F51948279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FA69CEE0-15EE-9145-8BC6-E360B46328E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2" name="Freeform: Shape 6">
                <a:extLst>
                  <a:ext uri="{FF2B5EF4-FFF2-40B4-BE49-F238E27FC236}">
                    <a16:creationId xmlns:a16="http://schemas.microsoft.com/office/drawing/2014/main" id="{B77C244F-D371-BF41-98F6-C59B55657B0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3" name="Freeform: Shape 7">
                <a:extLst>
                  <a:ext uri="{FF2B5EF4-FFF2-40B4-BE49-F238E27FC236}">
                    <a16:creationId xmlns:a16="http://schemas.microsoft.com/office/drawing/2014/main" id="{76ED755B-4E6F-BA4E-8256-6ADD14660E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7DBD38B9-2F9C-AA48-A0E9-A83C6EE3FF09}"/>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D2D78CF5-A692-0D4E-9956-CA803F11568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219DC115-69C5-C645-BB26-0F6D126F0AB7}"/>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1" name="Freeform: Shape 63">
                <a:extLst>
                  <a:ext uri="{FF2B5EF4-FFF2-40B4-BE49-F238E27FC236}">
                    <a16:creationId xmlns:a16="http://schemas.microsoft.com/office/drawing/2014/main" id="{218CB4EC-6C6A-A343-BEAE-568DF56778C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2" name="Freeform: Shape 64">
                <a:extLst>
                  <a:ext uri="{FF2B5EF4-FFF2-40B4-BE49-F238E27FC236}">
                    <a16:creationId xmlns:a16="http://schemas.microsoft.com/office/drawing/2014/main" id="{9B2BD22B-C0AC-004A-81DA-3B42E69F0A9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3" name="Freeform: Shape 65">
                <a:extLst>
                  <a:ext uri="{FF2B5EF4-FFF2-40B4-BE49-F238E27FC236}">
                    <a16:creationId xmlns:a16="http://schemas.microsoft.com/office/drawing/2014/main" id="{BB305DA4-0B58-704E-A4B0-0DFEF93F0F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4" name="Freeform: Shape 66">
                <a:extLst>
                  <a:ext uri="{FF2B5EF4-FFF2-40B4-BE49-F238E27FC236}">
                    <a16:creationId xmlns:a16="http://schemas.microsoft.com/office/drawing/2014/main" id="{E477D2C2-FADB-5142-9280-17C45401A4A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5" name="Freeform: Shape 67">
                <a:extLst>
                  <a:ext uri="{FF2B5EF4-FFF2-40B4-BE49-F238E27FC236}">
                    <a16:creationId xmlns:a16="http://schemas.microsoft.com/office/drawing/2014/main" id="{49F8E059-72A0-E44D-8761-5D63ED5126B8}"/>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6" name="Freeform: Shape 68">
                <a:extLst>
                  <a:ext uri="{FF2B5EF4-FFF2-40B4-BE49-F238E27FC236}">
                    <a16:creationId xmlns:a16="http://schemas.microsoft.com/office/drawing/2014/main" id="{876AF031-5F75-C242-9DCE-A48A8431259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7" name="Freeform: Shape 69">
                <a:extLst>
                  <a:ext uri="{FF2B5EF4-FFF2-40B4-BE49-F238E27FC236}">
                    <a16:creationId xmlns:a16="http://schemas.microsoft.com/office/drawing/2014/main" id="{A8B953D4-AA03-2145-A0AA-10932052189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8" name="Freeform: Shape 70">
                <a:extLst>
                  <a:ext uri="{FF2B5EF4-FFF2-40B4-BE49-F238E27FC236}">
                    <a16:creationId xmlns:a16="http://schemas.microsoft.com/office/drawing/2014/main" id="{21B17101-4226-2640-A9F4-0EC387D9361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9" name="Freeform: Shape 71">
                <a:extLst>
                  <a:ext uri="{FF2B5EF4-FFF2-40B4-BE49-F238E27FC236}">
                    <a16:creationId xmlns:a16="http://schemas.microsoft.com/office/drawing/2014/main" id="{2B3532CB-B9FB-F84B-8E41-F641A455877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0" name="Freeform: Shape 72">
                <a:extLst>
                  <a:ext uri="{FF2B5EF4-FFF2-40B4-BE49-F238E27FC236}">
                    <a16:creationId xmlns:a16="http://schemas.microsoft.com/office/drawing/2014/main" id="{9793715A-8615-144B-97CB-EEB1FDF8D10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1" name="Freeform: Shape 73">
                <a:extLst>
                  <a:ext uri="{FF2B5EF4-FFF2-40B4-BE49-F238E27FC236}">
                    <a16:creationId xmlns:a16="http://schemas.microsoft.com/office/drawing/2014/main" id="{66D8C049-4A87-EA43-8F77-BA39FFF7DD3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D5E11BFA-828B-4B45-B565-A59E9F6F6F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Flowchart: Process 53">
            <a:extLst>
              <a:ext uri="{FF2B5EF4-FFF2-40B4-BE49-F238E27FC236}">
                <a16:creationId xmlns:a16="http://schemas.microsoft.com/office/drawing/2014/main" id="{7058BE98-C34C-4E73-866B-CBFBC434608E}"/>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6739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5127E580-1C42-41CF-A4C5-DC23D3036E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7066" y="90782"/>
            <a:ext cx="3581451" cy="2732400"/>
          </a:xfrm>
          <a:prstGeom prst="rect">
            <a:avLst/>
          </a:prstGeom>
        </p:spPr>
      </p:pic>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09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D584E-77CC-6740-8B78-586D19684D23}"/>
              </a:ext>
            </a:extLst>
          </p:cNvPr>
          <p:cNvPicPr>
            <a:picLocks noChangeAspect="1"/>
          </p:cNvPicPr>
          <p:nvPr userDrawn="1"/>
        </p:nvPicPr>
        <p:blipFill rotWithShape="1">
          <a:blip r:embed="rId2"/>
          <a:srcRect r="14855"/>
          <a:stretch/>
        </p:blipFill>
        <p:spPr>
          <a:xfrm>
            <a:off x="1811141" y="0"/>
            <a:ext cx="10380855" cy="6858000"/>
          </a:xfrm>
          <a:prstGeom prst="rect">
            <a:avLst/>
          </a:prstGeom>
        </p:spPr>
      </p:pic>
      <p:sp>
        <p:nvSpPr>
          <p:cNvPr id="36" name="Rectangle 35">
            <a:extLst>
              <a:ext uri="{FF2B5EF4-FFF2-40B4-BE49-F238E27FC236}">
                <a16:creationId xmlns:a16="http://schemas.microsoft.com/office/drawing/2014/main" id="{D9A93D6A-C973-BC4E-B98F-8B1CCAA8533C}"/>
              </a:ext>
            </a:extLst>
          </p:cNvPr>
          <p:cNvSpPr/>
          <p:nvPr userDrawn="1"/>
        </p:nvSpPr>
        <p:spPr>
          <a:xfrm rot="10800000" flipV="1">
            <a:off x="0" y="-1"/>
            <a:ext cx="440976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6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Footer Placeholder 3" hidden="1"/>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6E7CA0"/>
                </a:solidFill>
              </a:rPr>
              <a:t>Information Security Level 2 – Sensitive</a:t>
            </a:r>
            <a:br>
              <a:rPr lang="en-US" dirty="0">
                <a:solidFill>
                  <a:srgbClr val="6E7CA0"/>
                </a:solidFill>
              </a:rPr>
            </a:br>
            <a:r>
              <a:rPr lang="en-US" dirty="0">
                <a:solidFill>
                  <a:srgbClr val="6E7CA0"/>
                </a:solidFill>
              </a:rPr>
              <a:t>© 2021 – Proprietary &amp; Confidential Information of Amdocs</a:t>
            </a:r>
          </a:p>
        </p:txBody>
      </p:sp>
      <p:sp>
        <p:nvSpPr>
          <p:cNvPr id="6" name="Footer Placeholder 3"/>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7" name="Footer Placeholder 3">
            <a:extLst>
              <a:ext uri="{FF2B5EF4-FFF2-40B4-BE49-F238E27FC236}">
                <a16:creationId xmlns:a16="http://schemas.microsoft.com/office/drawing/2014/main" id="{11897510-D087-4EDD-9FFC-D0D6B6DB76F9}"/>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8162606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99" r:id="rId9"/>
    <p:sldLayoutId id="2147483665" r:id="rId10"/>
    <p:sldLayoutId id="2147483666" r:id="rId11"/>
    <p:sldLayoutId id="2147483700" r:id="rId12"/>
    <p:sldLayoutId id="2147483701" r:id="rId13"/>
    <p:sldLayoutId id="2147483667" r:id="rId14"/>
    <p:sldLayoutId id="2147483697" r:id="rId15"/>
    <p:sldLayoutId id="2147483698"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3" r:id="rId41"/>
    <p:sldLayoutId id="214748369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7" orient="horz" pos="960">
          <p15:clr>
            <a:srgbClr val="A4A3A4"/>
          </p15:clr>
        </p15:guide>
        <p15:guide id="12" orient="horz" pos="2160">
          <p15:clr>
            <a:srgbClr val="A4A3A4"/>
          </p15:clr>
        </p15:guide>
        <p15:guide id="13" orient="horz" pos="632">
          <p15:clr>
            <a:srgbClr val="A4A3A4"/>
          </p15:clr>
        </p15:guide>
        <p15:guide id="14" orient="horz" pos="1193">
          <p15:clr>
            <a:srgbClr val="A4A3A4"/>
          </p15:clr>
        </p15:guide>
        <p15:guide id="15" orient="horz" pos="142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hyperlink" Target="http://www.amdocs.com/futureisequal" TargetMode="Externa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lnt0Qle-8Yk"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8.xml"/><Relationship Id="rId3" Type="http://schemas.openxmlformats.org/officeDocument/2006/relationships/image" Target="../media/image53.png"/><Relationship Id="rId7" Type="http://schemas.openxmlformats.org/officeDocument/2006/relationships/slide" Target="slide11.xml"/><Relationship Id="rId12" Type="http://schemas.openxmlformats.org/officeDocument/2006/relationships/slide" Target="slide17.xml"/><Relationship Id="rId2" Type="http://schemas.openxmlformats.org/officeDocument/2006/relationships/notesSlide" Target="../notesSlides/notesSlide9.xml"/><Relationship Id="rId16" Type="http://schemas.openxmlformats.org/officeDocument/2006/relationships/slide" Target="slide21.xml"/><Relationship Id="rId1" Type="http://schemas.openxmlformats.org/officeDocument/2006/relationships/slideLayout" Target="../slideLayouts/slideLayout10.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image" Target="../media/image56.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slide" Target="slide19.xml"/><Relationship Id="rId9" Type="http://schemas.openxmlformats.org/officeDocument/2006/relationships/slide" Target="slide13.xml"/><Relationship Id="rId1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Title 1">
            <a:extLst>
              <a:ext uri="{FF2B5EF4-FFF2-40B4-BE49-F238E27FC236}">
                <a16:creationId xmlns:a16="http://schemas.microsoft.com/office/drawing/2014/main" id="{1214A998-85CF-4CC4-B952-76C56C63E75F}"/>
              </a:ext>
            </a:extLst>
          </p:cNvPr>
          <p:cNvSpPr>
            <a:spLocks noGrp="1"/>
          </p:cNvSpPr>
          <p:nvPr>
            <p:ph type="ctrTitle"/>
          </p:nvPr>
        </p:nvSpPr>
        <p:spPr>
          <a:xfrm>
            <a:off x="557783" y="1591888"/>
            <a:ext cx="3385567" cy="492443"/>
          </a:xfrm>
        </p:spPr>
        <p:txBody>
          <a:bodyPr/>
          <a:lstStyle/>
          <a:p>
            <a:pPr algn="r"/>
            <a:r>
              <a:rPr lang="ar-AE" sz="3200" dirty="0">
                <a:solidFill>
                  <a:schemeClr val="bg1"/>
                </a:solidFill>
              </a:rPr>
              <a:t>إبدأ باكرًا ​</a:t>
            </a:r>
            <a:endParaRPr lang="en-US" sz="3600" dirty="0">
              <a:solidFill>
                <a:schemeClr val="bg1"/>
              </a:solidFill>
            </a:endParaRPr>
          </a:p>
        </p:txBody>
      </p:sp>
      <p:sp>
        <p:nvSpPr>
          <p:cNvPr id="67" name="Google Shape;67;p1"/>
          <p:cNvSpPr txBox="1">
            <a:spLocks noGrp="1"/>
          </p:cNvSpPr>
          <p:nvPr>
            <p:ph type="body" sz="quarter" idx="11"/>
          </p:nvPr>
        </p:nvSpPr>
        <p:spPr>
          <a:xfrm>
            <a:off x="457199" y="2111763"/>
            <a:ext cx="3486152" cy="1381245"/>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400"/>
              <a:buNone/>
            </a:pPr>
            <a:r>
              <a:rPr lang="ar-AE" sz="4400" b="1" dirty="0">
                <a:gradFill>
                  <a:gsLst>
                    <a:gs pos="0">
                      <a:schemeClr val="accent2"/>
                    </a:gs>
                    <a:gs pos="100000">
                      <a:schemeClr val="accent4"/>
                    </a:gs>
                  </a:gsLst>
                  <a:lin ang="0" scaled="0"/>
                </a:gradFill>
              </a:rPr>
              <a:t>يوم المرأة </a:t>
            </a:r>
            <a:r>
              <a:rPr lang="ar-AE" sz="4400" b="1">
                <a:gradFill>
                  <a:gsLst>
                    <a:gs pos="0">
                      <a:schemeClr val="accent2"/>
                    </a:gs>
                    <a:gs pos="100000">
                      <a:schemeClr val="accent4"/>
                    </a:gs>
                  </a:gsLst>
                  <a:lin ang="0" scaled="0"/>
                </a:gradFill>
              </a:rPr>
              <a:t>العالمي 202</a:t>
            </a:r>
            <a:r>
              <a:rPr lang="en-US" sz="4400" b="1" dirty="0">
                <a:gradFill>
                  <a:gsLst>
                    <a:gs pos="0">
                      <a:schemeClr val="accent2"/>
                    </a:gs>
                    <a:gs pos="100000">
                      <a:schemeClr val="accent4"/>
                    </a:gs>
                  </a:gsLst>
                  <a:lin ang="0" scaled="0"/>
                </a:gradFill>
              </a:rPr>
              <a:t>2</a:t>
            </a:r>
            <a:endParaRPr sz="4400" b="1" dirty="0">
              <a:gradFill>
                <a:gsLst>
                  <a:gs pos="0">
                    <a:schemeClr val="accent2"/>
                  </a:gs>
                  <a:gs pos="100000">
                    <a:schemeClr val="accent4"/>
                  </a:gs>
                </a:gsLst>
                <a:lin ang="0" scaled="0"/>
              </a:gra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1471295" y="2409954"/>
            <a:ext cx="4213225" cy="33289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ar-AE" sz="3200" dirty="0"/>
              <a:t>ماذا تقول لنفسك عندما تفشل في الإختبار.​</a:t>
            </a:r>
            <a:endParaRPr lang="en-US" sz="3200" dirty="0"/>
          </a:p>
        </p:txBody>
      </p:sp>
      <p:pic>
        <p:nvPicPr>
          <p:cNvPr id="7" name="Picture 6">
            <a:extLst>
              <a:ext uri="{FF2B5EF4-FFF2-40B4-BE49-F238E27FC236}">
                <a16:creationId xmlns:a16="http://schemas.microsoft.com/office/drawing/2014/main" id="{4C5D1C98-5E18-AA4A-A868-4F5C1E943AA0}"/>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8B9A0F31-D3CE-1C4D-BED8-287AC982F3BC}"/>
              </a:ext>
            </a:extLst>
          </p:cNvPr>
          <p:cNvPicPr>
            <a:picLocks noChangeAspect="1"/>
          </p:cNvPicPr>
          <p:nvPr/>
        </p:nvPicPr>
        <p:blipFill rotWithShape="1">
          <a:blip r:embed="rId4"/>
          <a:srcRect l="17095" r="62187" b="51910"/>
          <a:stretch/>
        </p:blipFill>
        <p:spPr>
          <a:xfrm>
            <a:off x="2233426" y="1297128"/>
            <a:ext cx="1330444" cy="1822851"/>
          </a:xfrm>
          <a:prstGeom prst="rect">
            <a:avLst/>
          </a:prstGeom>
          <a:effectLst>
            <a:glow rad="161951">
              <a:schemeClr val="bg1">
                <a:alpha val="18123"/>
              </a:schemeClr>
            </a:glow>
          </a:effectLst>
        </p:spPr>
      </p:pic>
      <p:sp>
        <p:nvSpPr>
          <p:cNvPr id="16" name="Title 1">
            <a:extLst>
              <a:ext uri="{FF2B5EF4-FFF2-40B4-BE49-F238E27FC236}">
                <a16:creationId xmlns:a16="http://schemas.microsoft.com/office/drawing/2014/main" id="{D339656C-2843-6444-B00E-6EBAF33ED63B}"/>
              </a:ext>
            </a:extLst>
          </p:cNvPr>
          <p:cNvSpPr txBox="1">
            <a:spLocks/>
          </p:cNvSpPr>
          <p:nvPr/>
        </p:nvSpPr>
        <p:spPr>
          <a:xfrm>
            <a:off x="7611785" y="4413364"/>
            <a:ext cx="1788247" cy="61555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ar-AE" sz="4000" dirty="0">
                <a:solidFill>
                  <a:schemeClr val="accent3"/>
                </a:solidFill>
              </a:rPr>
              <a:t>اسأل نفسك</a:t>
            </a:r>
            <a:endParaRPr lang="en-US" sz="4000" dirty="0">
              <a:solidFill>
                <a:schemeClr val="accent3"/>
              </a:solidFill>
            </a:endParaRPr>
          </a:p>
        </p:txBody>
      </p:sp>
      <p:sp>
        <p:nvSpPr>
          <p:cNvPr id="8" name="Title 4">
            <a:hlinkClick r:id="rId5" action="ppaction://hlinksldjump"/>
            <a:extLst>
              <a:ext uri="{FF2B5EF4-FFF2-40B4-BE49-F238E27FC236}">
                <a16:creationId xmlns:a16="http://schemas.microsoft.com/office/drawing/2014/main" id="{176B7706-5C6C-524E-A552-A202B979C57A}"/>
              </a:ext>
            </a:extLst>
          </p:cNvPr>
          <p:cNvSpPr txBox="1">
            <a:spLocks/>
          </p:cNvSpPr>
          <p:nvPr/>
        </p:nvSpPr>
        <p:spPr>
          <a:xfrm>
            <a:off x="2791968" y="502891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9" name="Picture 8">
            <a:extLst>
              <a:ext uri="{FF2B5EF4-FFF2-40B4-BE49-F238E27FC236}">
                <a16:creationId xmlns:a16="http://schemas.microsoft.com/office/drawing/2014/main" id="{6DD6C6EC-A0BC-0A49-A64A-D8A2BA67FDE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6C0A8249-08EB-8045-A688-26E5B21A8D61}"/>
              </a:ext>
            </a:extLst>
          </p:cNvPr>
          <p:cNvPicPr>
            <a:picLocks noChangeAspect="1"/>
          </p:cNvPicPr>
          <p:nvPr/>
        </p:nvPicPr>
        <p:blipFill rotWithShape="1">
          <a:blip r:embed="rId4"/>
          <a:srcRect l="37600" r="41682" b="51910"/>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449325" y="3119978"/>
            <a:ext cx="3707892" cy="2440893"/>
          </a:xfrm>
          <a:prstGeom prst="rect">
            <a:avLst/>
          </a:prstGeom>
          <a:noFill/>
          <a:ln>
            <a:noFill/>
          </a:ln>
        </p:spPr>
        <p:txBody>
          <a:bodyPr spcFirstLastPara="1" wrap="square" lIns="91425" tIns="45700" rIns="91425" bIns="45700" anchor="ctr" anchorCtr="0">
            <a:normAutofit/>
          </a:bodyPr>
          <a:lstStyle/>
          <a:p>
            <a:pPr algn="ctr">
              <a:spcBef>
                <a:spcPts val="0"/>
              </a:spcBef>
              <a:buClr>
                <a:schemeClr val="dk1"/>
              </a:buClr>
              <a:buSzPts val="2800"/>
            </a:pPr>
            <a:r>
              <a:rPr lang="ar-AE" sz="2800" dirty="0"/>
              <a:t>لقد أدرك مهندسو البرمجيات في شركات التكنولوجيا منذ طفولتهم أن هذا هو ما سيفعلونه عندما يكبرون​</a:t>
            </a:r>
          </a:p>
        </p:txBody>
      </p:sp>
      <p:sp>
        <p:nvSpPr>
          <p:cNvPr id="6" name="Title 1">
            <a:extLst>
              <a:ext uri="{FF2B5EF4-FFF2-40B4-BE49-F238E27FC236}">
                <a16:creationId xmlns:a16="http://schemas.microsoft.com/office/drawing/2014/main" id="{3351E954-FF45-C343-A6C8-E9F20C58F37F}"/>
              </a:ext>
            </a:extLst>
          </p:cNvPr>
          <p:cNvSpPr txBox="1">
            <a:spLocks/>
          </p:cNvSpPr>
          <p:nvPr/>
        </p:nvSpPr>
        <p:spPr>
          <a:xfrm>
            <a:off x="7582067" y="4574622"/>
            <a:ext cx="1788247" cy="37600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ar-AE" dirty="0">
                <a:solidFill>
                  <a:schemeClr val="accent2"/>
                </a:solidFill>
              </a:rPr>
              <a:t>صح / خطأ </a:t>
            </a:r>
            <a:endParaRPr lang="en-US" dirty="0">
              <a:solidFill>
                <a:schemeClr val="accent2"/>
              </a:solidFill>
            </a:endParaRPr>
          </a:p>
        </p:txBody>
      </p:sp>
      <p:sp>
        <p:nvSpPr>
          <p:cNvPr id="7" name="Title 4">
            <a:hlinkClick r:id="rId5" action="ppaction://hlinksldjump"/>
            <a:extLst>
              <a:ext uri="{FF2B5EF4-FFF2-40B4-BE49-F238E27FC236}">
                <a16:creationId xmlns:a16="http://schemas.microsoft.com/office/drawing/2014/main" id="{21B1668B-7C9E-AC41-B632-7077288F5D64}"/>
              </a:ext>
            </a:extLst>
          </p:cNvPr>
          <p:cNvSpPr txBox="1">
            <a:spLocks/>
          </p:cNvSpPr>
          <p:nvPr/>
        </p:nvSpPr>
        <p:spPr>
          <a:xfrm>
            <a:off x="2456688" y="537620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04834995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88569" y="4294019"/>
            <a:ext cx="1155406" cy="553998"/>
          </a:xfrm>
        </p:spPr>
        <p:txBody>
          <a:bodyPr/>
          <a:lstStyle/>
          <a:p>
            <a:r>
              <a:rPr lang="ar-SA" b="1" i="0" u="none" strike="noStrike" dirty="0">
                <a:solidFill>
                  <a:schemeClr val="accent4"/>
                </a:solidFill>
                <a:effectLst/>
                <a:cs typeface="Century Gothic" panose="020B0502020202020204" pitchFamily="34" charset="0"/>
              </a:rPr>
              <a:t>فكر...</a:t>
            </a:r>
            <a:r>
              <a:rPr lang="ar-SA" b="0" i="0" dirty="0">
                <a:solidFill>
                  <a:schemeClr val="accent4"/>
                </a:solidFill>
                <a:effectLst/>
                <a:latin typeface="Century Gothic" panose="020B0502020202020204" pitchFamily="34" charset="0"/>
              </a:rPr>
              <a:t>​</a:t>
            </a:r>
            <a:endParaRPr lang="en-US" sz="6000" dirty="0">
              <a:solidFill>
                <a:schemeClr val="accent4"/>
              </a:solidFill>
            </a:endParaRPr>
          </a:p>
        </p:txBody>
      </p:sp>
      <p:sp>
        <p:nvSpPr>
          <p:cNvPr id="202" name="Google Shape;202;p16"/>
          <p:cNvSpPr txBox="1">
            <a:spLocks noGrp="1"/>
          </p:cNvSpPr>
          <p:nvPr>
            <p:ph type="body" idx="4294967295"/>
          </p:nvPr>
        </p:nvSpPr>
        <p:spPr>
          <a:xfrm>
            <a:off x="1629469" y="3147753"/>
            <a:ext cx="3868801" cy="253870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ar-AE" sz="3000" dirty="0"/>
              <a:t>ما هي النصيحة التي كنت ستقدمها لصديق يعتقد أنه فشل في الاختبار لأنه لا يمتلك القدرة ؟​</a:t>
            </a:r>
          </a:p>
        </p:txBody>
      </p:sp>
      <p:pic>
        <p:nvPicPr>
          <p:cNvPr id="8" name="Picture 7">
            <a:extLst>
              <a:ext uri="{FF2B5EF4-FFF2-40B4-BE49-F238E27FC236}">
                <a16:creationId xmlns:a16="http://schemas.microsoft.com/office/drawing/2014/main" id="{61331D4C-0236-D64D-ACBC-4CC035205938}"/>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31F433B0-871A-8A41-B792-47728C9664C2}"/>
              </a:ext>
            </a:extLst>
          </p:cNvPr>
          <p:cNvPicPr>
            <a:picLocks noChangeAspect="1"/>
          </p:cNvPicPr>
          <p:nvPr/>
        </p:nvPicPr>
        <p:blipFill rotWithShape="1">
          <a:blip r:embed="rId4"/>
          <a:srcRect l="58531" r="20751" b="51910"/>
          <a:stretch/>
        </p:blipFill>
        <p:spPr>
          <a:xfrm>
            <a:off x="2233426" y="1297128"/>
            <a:ext cx="1330444" cy="1822851"/>
          </a:xfrm>
          <a:prstGeom prst="rect">
            <a:avLst/>
          </a:prstGeom>
          <a:effectLst>
            <a:glow rad="161951">
              <a:schemeClr val="bg1">
                <a:alpha val="18123"/>
              </a:schemeClr>
            </a:glow>
          </a:effectLst>
        </p:spPr>
      </p:pic>
      <p:sp>
        <p:nvSpPr>
          <p:cNvPr id="7" name="Title 4">
            <a:hlinkClick r:id="rId5" action="ppaction://hlinksldjump"/>
            <a:extLst>
              <a:ext uri="{FF2B5EF4-FFF2-40B4-BE49-F238E27FC236}">
                <a16:creationId xmlns:a16="http://schemas.microsoft.com/office/drawing/2014/main" id="{5679F719-BAE2-634E-BAB4-24BC587F0CCE}"/>
              </a:ext>
            </a:extLst>
          </p:cNvPr>
          <p:cNvSpPr txBox="1">
            <a:spLocks/>
          </p:cNvSpPr>
          <p:nvPr/>
        </p:nvSpPr>
        <p:spPr>
          <a:xfrm>
            <a:off x="2681330" y="5994520"/>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4650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DA6C66BA-C80E-7B40-9A07-3D82262291E5}"/>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03BEEC85-033F-AE4F-BF23-BE21BA79EAA6}"/>
              </a:ext>
            </a:extLst>
          </p:cNvPr>
          <p:cNvPicPr>
            <a:picLocks noChangeAspect="1"/>
          </p:cNvPicPr>
          <p:nvPr/>
        </p:nvPicPr>
        <p:blipFill rotWithShape="1">
          <a:blip r:embed="rId4"/>
          <a:srcRect l="80175" r="-893" b="51910"/>
          <a:stretch/>
        </p:blipFill>
        <p:spPr>
          <a:xfrm>
            <a:off x="2233426" y="1297128"/>
            <a:ext cx="1330444" cy="1822851"/>
          </a:xfrm>
          <a:prstGeom prst="rect">
            <a:avLst/>
          </a:prstGeom>
          <a:effectLst>
            <a:glow rad="161951">
              <a:schemeClr val="bg1">
                <a:alpha val="18123"/>
              </a:schemeClr>
            </a:glow>
          </a:effectLst>
        </p:spPr>
      </p:pic>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8018884" y="4257675"/>
            <a:ext cx="1239417" cy="633692"/>
          </a:xfrm>
        </p:spPr>
        <p:txBody>
          <a:bodyPr/>
          <a:lstStyle/>
          <a:p>
            <a:r>
              <a:rPr lang="ar-SA" b="1" i="0" u="none" strike="noStrike" dirty="0">
                <a:solidFill>
                  <a:srgbClr val="DB5C55"/>
                </a:solidFill>
                <a:effectLst/>
                <a:cs typeface="Century Gothic" panose="020B0502020202020204" pitchFamily="34" charset="0"/>
              </a:rPr>
              <a:t>سؤال</a:t>
            </a:r>
            <a:r>
              <a:rPr lang="ar-SA" b="0" i="0" dirty="0">
                <a:solidFill>
                  <a:srgbClr val="000000"/>
                </a:solidFill>
                <a:effectLst/>
                <a:latin typeface="Century Gothic" panose="020B0502020202020204" pitchFamily="34" charset="0"/>
              </a:rPr>
              <a:t>​</a:t>
            </a:r>
            <a:endParaRPr lang="en-US" sz="6000" dirty="0">
              <a:solidFill>
                <a:schemeClr val="accent3"/>
              </a:solidFill>
            </a:endParaRPr>
          </a:p>
        </p:txBody>
      </p:sp>
      <p:sp>
        <p:nvSpPr>
          <p:cNvPr id="202" name="Google Shape;202;p16"/>
          <p:cNvSpPr txBox="1">
            <a:spLocks noGrp="1"/>
          </p:cNvSpPr>
          <p:nvPr>
            <p:ph type="body" idx="4294967295"/>
          </p:nvPr>
        </p:nvSpPr>
        <p:spPr>
          <a:xfrm>
            <a:off x="1563625" y="3034955"/>
            <a:ext cx="3712464" cy="276430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ar-AE" sz="3200" dirty="0"/>
              <a:t>هل تعرف/ي شخصيًا نساء يعملن في مجال التكنولوجيا؟​</a:t>
            </a:r>
            <a:endParaRPr lang="en-US" sz="3200" dirty="0"/>
          </a:p>
        </p:txBody>
      </p:sp>
      <p:sp>
        <p:nvSpPr>
          <p:cNvPr id="8" name="Title 4">
            <a:hlinkClick r:id="rId5" action="ppaction://hlinksldjump"/>
            <a:extLst>
              <a:ext uri="{FF2B5EF4-FFF2-40B4-BE49-F238E27FC236}">
                <a16:creationId xmlns:a16="http://schemas.microsoft.com/office/drawing/2014/main" id="{50202CB6-1555-9E48-8D32-C836A78EEA68}"/>
              </a:ext>
            </a:extLst>
          </p:cNvPr>
          <p:cNvSpPr txBox="1">
            <a:spLocks/>
          </p:cNvSpPr>
          <p:nvPr/>
        </p:nvSpPr>
        <p:spPr>
          <a:xfrm>
            <a:off x="2546897" y="5921639"/>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41765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Picture 6">
            <a:extLst>
              <a:ext uri="{FF2B5EF4-FFF2-40B4-BE49-F238E27FC236}">
                <a16:creationId xmlns:a16="http://schemas.microsoft.com/office/drawing/2014/main" id="{B6C1A632-0E3F-B145-9505-5FA41C62EAB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8" name="Picture 7">
            <a:extLst>
              <a:ext uri="{FF2B5EF4-FFF2-40B4-BE49-F238E27FC236}">
                <a16:creationId xmlns:a16="http://schemas.microsoft.com/office/drawing/2014/main" id="{E7DD94B9-132F-4B42-B05E-A2BB66E6048C}"/>
              </a:ext>
            </a:extLst>
          </p:cNvPr>
          <p:cNvPicPr>
            <a:picLocks noChangeAspect="1"/>
          </p:cNvPicPr>
          <p:nvPr/>
        </p:nvPicPr>
        <p:blipFill rotWithShape="1">
          <a:blip r:embed="rId4"/>
          <a:srcRect l="-1843" t="53114" r="81125" b="-1204"/>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603642" y="3282015"/>
            <a:ext cx="4213225" cy="258348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ar-AE" sz="3200" dirty="0"/>
              <a:t>ماذا ستقول لنفسك عندما تجرب شيئًا جديدًا ولكن لا تتقنه من التجربة الأولى ؟​</a:t>
            </a:r>
            <a:endParaRPr lang="en-US" sz="3200" dirty="0"/>
          </a:p>
        </p:txBody>
      </p:sp>
      <p:sp>
        <p:nvSpPr>
          <p:cNvPr id="9" name="Title 4">
            <a:hlinkClick r:id="rId5" action="ppaction://hlinksldjump"/>
            <a:extLst>
              <a:ext uri="{FF2B5EF4-FFF2-40B4-BE49-F238E27FC236}">
                <a16:creationId xmlns:a16="http://schemas.microsoft.com/office/drawing/2014/main" id="{58045177-E75F-A942-AC2C-3D0A22E25832}"/>
              </a:ext>
            </a:extLst>
          </p:cNvPr>
          <p:cNvSpPr txBox="1">
            <a:spLocks/>
          </p:cNvSpPr>
          <p:nvPr/>
        </p:nvSpPr>
        <p:spPr>
          <a:xfrm>
            <a:off x="2693283" y="6027532"/>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568C8938-CDA5-4FDD-A394-9AED2E2BEC25}"/>
              </a:ext>
            </a:extLst>
          </p:cNvPr>
          <p:cNvSpPr>
            <a:spLocks noGrp="1"/>
          </p:cNvSpPr>
          <p:nvPr>
            <p:ph type="title"/>
          </p:nvPr>
        </p:nvSpPr>
        <p:spPr>
          <a:xfrm>
            <a:off x="7931444" y="4394032"/>
            <a:ext cx="1155406" cy="553998"/>
          </a:xfrm>
        </p:spPr>
        <p:txBody>
          <a:bodyPr/>
          <a:lstStyle/>
          <a:p>
            <a:r>
              <a:rPr lang="ar-SA" b="1" i="0" u="none" strike="noStrike" dirty="0">
                <a:solidFill>
                  <a:schemeClr val="accent4"/>
                </a:solidFill>
                <a:effectLst/>
                <a:cs typeface="Century Gothic" panose="020B0502020202020204" pitchFamily="34" charset="0"/>
              </a:rPr>
              <a:t>فكر...</a:t>
            </a:r>
            <a:r>
              <a:rPr lang="ar-SA" b="0" i="0" dirty="0">
                <a:solidFill>
                  <a:schemeClr val="accent4"/>
                </a:solidFill>
                <a:effectLst/>
                <a:latin typeface="Century Gothic" panose="020B0502020202020204" pitchFamily="34" charset="0"/>
              </a:rPr>
              <a:t>​</a:t>
            </a:r>
            <a:endParaRPr lang="en-US" sz="6000" dirty="0">
              <a:solidFill>
                <a:schemeClr val="accent4"/>
              </a:solidFill>
            </a:endParaRPr>
          </a:p>
        </p:txBody>
      </p:sp>
    </p:spTree>
    <p:extLst>
      <p:ext uri="{BB962C8B-B14F-4D97-AF65-F5344CB8AC3E}">
        <p14:creationId xmlns:p14="http://schemas.microsoft.com/office/powerpoint/2010/main" val="33339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70281" y="4021342"/>
            <a:ext cx="1392007" cy="1154162"/>
          </a:xfrm>
        </p:spPr>
        <p:txBody>
          <a:bodyPr/>
          <a:lstStyle/>
          <a:p>
            <a:pPr algn="ctr">
              <a:lnSpc>
                <a:spcPts val="2960"/>
              </a:lnSpc>
            </a:pPr>
            <a:r>
              <a:rPr lang="ar-SA" sz="3200" b="1" i="0" dirty="0">
                <a:solidFill>
                  <a:schemeClr val="accent2"/>
                </a:solidFill>
                <a:effectLst/>
                <a:cs typeface="Century Gothic" panose="020B0502020202020204" pitchFamily="34" charset="0"/>
              </a:rPr>
              <a:t>خمن الإجابة الصحيحة</a:t>
            </a:r>
            <a:endParaRPr lang="en-US" sz="5400" dirty="0">
              <a:solidFill>
                <a:schemeClr val="accent2"/>
              </a:solidFill>
            </a:endParaRPr>
          </a:p>
        </p:txBody>
      </p:sp>
      <p:sp>
        <p:nvSpPr>
          <p:cNvPr id="202" name="Google Shape;202;p16"/>
          <p:cNvSpPr txBox="1">
            <a:spLocks noGrp="1"/>
          </p:cNvSpPr>
          <p:nvPr>
            <p:ph type="body" idx="4294967295"/>
          </p:nvPr>
        </p:nvSpPr>
        <p:spPr>
          <a:xfrm>
            <a:off x="654766" y="3119979"/>
            <a:ext cx="4283947" cy="3488068"/>
          </a:xfrm>
          <a:prstGeom prst="rect">
            <a:avLst/>
          </a:prstGeom>
          <a:noFill/>
          <a:ln>
            <a:noFill/>
          </a:ln>
        </p:spPr>
        <p:txBody>
          <a:bodyPr spcFirstLastPara="1" wrap="square" lIns="91425" tIns="45700" rIns="91425" bIns="45700" anchor="ctr" anchorCtr="0">
            <a:normAutofit/>
          </a:bodyPr>
          <a:lstStyle/>
          <a:p>
            <a:pPr marL="0" lvl="0" indent="0" algn="r" rtl="0">
              <a:lnSpc>
                <a:spcPct val="120000"/>
              </a:lnSpc>
              <a:spcBef>
                <a:spcPts val="0"/>
              </a:spcBef>
              <a:spcAft>
                <a:spcPts val="0"/>
              </a:spcAft>
              <a:buClr>
                <a:schemeClr val="dk1"/>
              </a:buClr>
              <a:buSzPct val="100000"/>
              <a:buNone/>
            </a:pPr>
            <a:r>
              <a:rPr lang="ar-AE" sz="2800" dirty="0"/>
              <a:t>كم عدد النساء اللواتي يعملن كمهندسات في شركات التكنولوجيا؟</a:t>
            </a:r>
            <a:br>
              <a:rPr lang="en-US" dirty="0"/>
            </a:br>
            <a:br>
              <a:rPr lang="en-US" dirty="0"/>
            </a:br>
            <a:r>
              <a:rPr lang="en-US" dirty="0"/>
              <a:t>1) 1:10x</a:t>
            </a:r>
          </a:p>
          <a:p>
            <a:pPr marL="0" lvl="0" indent="0" algn="r" rtl="0">
              <a:lnSpc>
                <a:spcPct val="120000"/>
              </a:lnSpc>
              <a:spcBef>
                <a:spcPts val="0"/>
              </a:spcBef>
              <a:spcAft>
                <a:spcPts val="0"/>
              </a:spcAft>
              <a:buClr>
                <a:schemeClr val="dk1"/>
              </a:buClr>
              <a:buSzPct val="100000"/>
              <a:buNone/>
            </a:pPr>
            <a:r>
              <a:rPr lang="en-US" dirty="0"/>
              <a:t>2) 1:4   </a:t>
            </a:r>
          </a:p>
        </p:txBody>
      </p:sp>
      <p:pic>
        <p:nvPicPr>
          <p:cNvPr id="9" name="Picture 8">
            <a:extLst>
              <a:ext uri="{FF2B5EF4-FFF2-40B4-BE49-F238E27FC236}">
                <a16:creationId xmlns:a16="http://schemas.microsoft.com/office/drawing/2014/main" id="{10C16276-7142-1D49-BEAC-6CDBABD5121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EC7E283B-DBE5-7A43-AD2B-198C9FEAE68F}"/>
              </a:ext>
            </a:extLst>
          </p:cNvPr>
          <p:cNvPicPr>
            <a:picLocks noChangeAspect="1"/>
          </p:cNvPicPr>
          <p:nvPr/>
        </p:nvPicPr>
        <p:blipFill rotWithShape="1">
          <a:blip r:embed="rId4"/>
          <a:srcRect l="18483" t="53313" r="62757" b="-1403"/>
          <a:stretch/>
        </p:blipFill>
        <p:spPr>
          <a:xfrm>
            <a:off x="2359152" y="1297128"/>
            <a:ext cx="1204718" cy="1822851"/>
          </a:xfrm>
          <a:prstGeom prst="rect">
            <a:avLst/>
          </a:prstGeom>
          <a:effectLst>
            <a:glow rad="161951">
              <a:schemeClr val="bg1">
                <a:alpha val="18123"/>
              </a:schemeClr>
            </a:glow>
          </a:effectLst>
        </p:spPr>
      </p:pic>
      <p:sp>
        <p:nvSpPr>
          <p:cNvPr id="14" name="TextBox 13">
            <a:extLst>
              <a:ext uri="{FF2B5EF4-FFF2-40B4-BE49-F238E27FC236}">
                <a16:creationId xmlns:a16="http://schemas.microsoft.com/office/drawing/2014/main" id="{C183732C-A034-8D41-BD59-4B9A5C4804D5}"/>
              </a:ext>
            </a:extLst>
          </p:cNvPr>
          <p:cNvSpPr txBox="1"/>
          <p:nvPr/>
        </p:nvSpPr>
        <p:spPr>
          <a:xfrm>
            <a:off x="1482856" y="5069383"/>
            <a:ext cx="1415792" cy="923779"/>
          </a:xfrm>
          <a:prstGeom prst="rect">
            <a:avLst/>
          </a:prstGeom>
          <a:noFill/>
        </p:spPr>
        <p:txBody>
          <a:bodyPr wrap="square">
            <a:spAutoFit/>
          </a:bodyPr>
          <a:lstStyle/>
          <a:p>
            <a:pPr marL="0" lvl="0" indent="0" algn="l" rtl="0">
              <a:lnSpc>
                <a:spcPct val="120000"/>
              </a:lnSpc>
              <a:spcBef>
                <a:spcPts val="1000"/>
              </a:spcBef>
              <a:spcAft>
                <a:spcPts val="0"/>
              </a:spcAft>
              <a:buClr>
                <a:schemeClr val="dk1"/>
              </a:buClr>
              <a:buSzPct val="100000"/>
              <a:buNone/>
            </a:pPr>
            <a:r>
              <a:rPr lang="en-US" sz="2000" dirty="0">
                <a:solidFill>
                  <a:schemeClr val="bg1"/>
                </a:solidFill>
              </a:rPr>
              <a:t>3) 1:20</a:t>
            </a:r>
          </a:p>
          <a:p>
            <a:pPr marL="0" lvl="0" indent="0" algn="l" rtl="0">
              <a:lnSpc>
                <a:spcPct val="120000"/>
              </a:lnSpc>
              <a:spcBef>
                <a:spcPts val="1000"/>
              </a:spcBef>
              <a:spcAft>
                <a:spcPts val="0"/>
              </a:spcAft>
              <a:buClr>
                <a:schemeClr val="dk1"/>
              </a:buClr>
              <a:buSzPct val="100000"/>
              <a:buNone/>
            </a:pPr>
            <a:r>
              <a:rPr lang="en-US" sz="2000" dirty="0">
                <a:solidFill>
                  <a:schemeClr val="bg1"/>
                </a:solidFill>
              </a:rPr>
              <a:t>4) 1:2</a:t>
            </a:r>
          </a:p>
        </p:txBody>
      </p:sp>
      <p:sp>
        <p:nvSpPr>
          <p:cNvPr id="8" name="Title 4">
            <a:hlinkClick r:id="rId5" action="ppaction://hlinksldjump"/>
            <a:extLst>
              <a:ext uri="{FF2B5EF4-FFF2-40B4-BE49-F238E27FC236}">
                <a16:creationId xmlns:a16="http://schemas.microsoft.com/office/drawing/2014/main" id="{B685B12E-D911-2749-958D-C016A408E152}"/>
              </a:ext>
            </a:extLst>
          </p:cNvPr>
          <p:cNvSpPr txBox="1">
            <a:spLocks/>
          </p:cNvSpPr>
          <p:nvPr/>
        </p:nvSpPr>
        <p:spPr>
          <a:xfrm>
            <a:off x="5412017" y="567471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30638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834289" y="4178308"/>
            <a:ext cx="1309711" cy="997196"/>
          </a:xfrm>
        </p:spPr>
        <p:txBody>
          <a:bodyPr/>
          <a:lstStyle/>
          <a:p>
            <a:pPr marL="0" lvl="0" indent="0" algn="ctr" rtl="0">
              <a:lnSpc>
                <a:spcPct val="90000"/>
              </a:lnSpc>
              <a:spcBef>
                <a:spcPts val="0"/>
              </a:spcBef>
              <a:spcAft>
                <a:spcPts val="0"/>
              </a:spcAft>
              <a:buClr>
                <a:srgbClr val="DB5C55"/>
              </a:buClr>
              <a:buSzPts val="3200"/>
              <a:buNone/>
            </a:pPr>
            <a:r>
              <a:rPr lang="ar-SA" b="1" i="0" dirty="0">
                <a:solidFill>
                  <a:srgbClr val="DB5C55"/>
                </a:solidFill>
                <a:effectLst/>
                <a:cs typeface="Century Gothic" panose="020B0502020202020204" pitchFamily="34" charset="0"/>
              </a:rPr>
              <a:t>ماذا تعتقد؟</a:t>
            </a:r>
            <a:endParaRPr lang="en-US" sz="6000" dirty="0">
              <a:solidFill>
                <a:schemeClr val="accent3"/>
              </a:solidFill>
            </a:endParaRPr>
          </a:p>
        </p:txBody>
      </p:sp>
      <p:sp>
        <p:nvSpPr>
          <p:cNvPr id="202" name="Google Shape;202;p16"/>
          <p:cNvSpPr txBox="1">
            <a:spLocks noGrp="1"/>
          </p:cNvSpPr>
          <p:nvPr>
            <p:ph type="body" idx="4294967295"/>
          </p:nvPr>
        </p:nvSpPr>
        <p:spPr>
          <a:xfrm>
            <a:off x="18880" y="3738022"/>
            <a:ext cx="5759535" cy="1174698"/>
          </a:xfrm>
          <a:prstGeom prst="rect">
            <a:avLst/>
          </a:prstGeom>
          <a:noFill/>
          <a:ln>
            <a:noFill/>
          </a:ln>
        </p:spPr>
        <p:txBody>
          <a:bodyPr spcFirstLastPara="1" wrap="square" lIns="91425" tIns="45700" rIns="91425" bIns="45700" anchor="ctr" anchorCtr="0">
            <a:normAutofit/>
          </a:bodyPr>
          <a:lstStyle/>
          <a:p>
            <a:pPr marL="0" lvl="0" indent="0" algn="r" rtl="0">
              <a:lnSpc>
                <a:spcPct val="110000"/>
              </a:lnSpc>
              <a:spcBef>
                <a:spcPts val="0"/>
              </a:spcBef>
              <a:spcAft>
                <a:spcPts val="0"/>
              </a:spcAft>
              <a:buClr>
                <a:schemeClr val="dk1"/>
              </a:buClr>
              <a:buSzPct val="100000"/>
              <a:buNone/>
            </a:pPr>
            <a:r>
              <a:rPr lang="ar-AE" sz="2800" dirty="0"/>
              <a:t>في أي من المجالات التاليه يعتمد النجاح على مواهب منذ الصغر ؟ </a:t>
            </a:r>
            <a:endParaRPr lang="en-US" sz="1800" dirty="0"/>
          </a:p>
        </p:txBody>
      </p:sp>
      <p:pic>
        <p:nvPicPr>
          <p:cNvPr id="10" name="Picture 9">
            <a:extLst>
              <a:ext uri="{FF2B5EF4-FFF2-40B4-BE49-F238E27FC236}">
                <a16:creationId xmlns:a16="http://schemas.microsoft.com/office/drawing/2014/main" id="{6ED97747-C3E3-FC4F-AA9C-1046262A408D}"/>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4411A4A2-EADC-B84F-9486-B66C97E42403}"/>
              </a:ext>
            </a:extLst>
          </p:cNvPr>
          <p:cNvPicPr>
            <a:picLocks noChangeAspect="1"/>
          </p:cNvPicPr>
          <p:nvPr/>
        </p:nvPicPr>
        <p:blipFill rotWithShape="1">
          <a:blip r:embed="rId4"/>
          <a:srcRect l="38560" t="53313" r="42680" b="-1403"/>
          <a:stretch/>
        </p:blipFill>
        <p:spPr>
          <a:xfrm>
            <a:off x="2359152" y="1297128"/>
            <a:ext cx="1204718"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768F5A90-92D1-9E48-96DA-D35CB8F703FE}"/>
              </a:ext>
            </a:extLst>
          </p:cNvPr>
          <p:cNvSpPr txBox="1">
            <a:spLocks/>
          </p:cNvSpPr>
          <p:nvPr/>
        </p:nvSpPr>
        <p:spPr>
          <a:xfrm>
            <a:off x="6096000" y="589612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3" name="TextBox 2">
            <a:extLst>
              <a:ext uri="{FF2B5EF4-FFF2-40B4-BE49-F238E27FC236}">
                <a16:creationId xmlns:a16="http://schemas.microsoft.com/office/drawing/2014/main" id="{05EC8C20-D8FB-48F4-8F7D-525940DAB669}"/>
              </a:ext>
            </a:extLst>
          </p:cNvPr>
          <p:cNvSpPr txBox="1"/>
          <p:nvPr/>
        </p:nvSpPr>
        <p:spPr>
          <a:xfrm>
            <a:off x="1449324" y="4920973"/>
            <a:ext cx="2432131" cy="954107"/>
          </a:xfrm>
          <a:prstGeom prst="rect">
            <a:avLst/>
          </a:prstGeom>
          <a:noFill/>
        </p:spPr>
        <p:txBody>
          <a:bodyPr wrap="square" rtlCol="0">
            <a:spAutoFit/>
          </a:bodyPr>
          <a:lstStyle/>
          <a:p>
            <a:r>
              <a:rPr lang="ar-AE" sz="2800" dirty="0">
                <a:solidFill>
                  <a:schemeClr val="bg1"/>
                </a:solidFill>
              </a:rPr>
              <a:t>ج. الفيزياء​</a:t>
            </a:r>
          </a:p>
          <a:p>
            <a:r>
              <a:rPr lang="ar-AE" sz="2800" dirty="0">
                <a:solidFill>
                  <a:schemeClr val="bg1"/>
                </a:solidFill>
              </a:rPr>
              <a:t>د. موسيقى</a:t>
            </a:r>
            <a:endParaRPr lang="en-US" sz="2800" dirty="0" err="1">
              <a:solidFill>
                <a:schemeClr val="bg1"/>
              </a:solidFill>
            </a:endParaRPr>
          </a:p>
        </p:txBody>
      </p:sp>
      <p:sp>
        <p:nvSpPr>
          <p:cNvPr id="4" name="TextBox 3">
            <a:extLst>
              <a:ext uri="{FF2B5EF4-FFF2-40B4-BE49-F238E27FC236}">
                <a16:creationId xmlns:a16="http://schemas.microsoft.com/office/drawing/2014/main" id="{CB27E53B-8E19-4624-B647-85F12DC2A29D}"/>
              </a:ext>
            </a:extLst>
          </p:cNvPr>
          <p:cNvSpPr txBox="1"/>
          <p:nvPr/>
        </p:nvSpPr>
        <p:spPr>
          <a:xfrm>
            <a:off x="4011036" y="4914338"/>
            <a:ext cx="1779653" cy="1003160"/>
          </a:xfrm>
          <a:prstGeom prst="rect">
            <a:avLst/>
          </a:prstGeom>
          <a:noFill/>
        </p:spPr>
        <p:txBody>
          <a:bodyPr wrap="none" rtlCol="0">
            <a:spAutoFit/>
          </a:bodyPr>
          <a:lstStyle/>
          <a:p>
            <a:pPr marL="0" lvl="0" indent="0" algn="r" rtl="0">
              <a:lnSpc>
                <a:spcPct val="110000"/>
              </a:lnSpc>
              <a:spcBef>
                <a:spcPts val="0"/>
              </a:spcBef>
              <a:spcAft>
                <a:spcPts val="0"/>
              </a:spcAft>
              <a:buClr>
                <a:schemeClr val="dk1"/>
              </a:buClr>
              <a:buSzPct val="100000"/>
              <a:buNone/>
            </a:pPr>
            <a:r>
              <a:rPr lang="en-US" sz="2800" dirty="0">
                <a:solidFill>
                  <a:schemeClr val="bg1"/>
                </a:solidFill>
              </a:rPr>
              <a:t> </a:t>
            </a:r>
            <a:r>
              <a:rPr lang="ar-AE" sz="2800" dirty="0">
                <a:solidFill>
                  <a:schemeClr val="bg1"/>
                </a:solidFill>
              </a:rPr>
              <a:t>أ. الرياضيات</a:t>
            </a:r>
            <a:br>
              <a:rPr lang="en-US" sz="2800" dirty="0">
                <a:solidFill>
                  <a:schemeClr val="bg1"/>
                </a:solidFill>
              </a:rPr>
            </a:br>
            <a:r>
              <a:rPr lang="ar-AE" sz="2800" dirty="0">
                <a:solidFill>
                  <a:schemeClr val="bg1"/>
                </a:solidFill>
              </a:rPr>
              <a:t>ب. الأدب</a:t>
            </a:r>
            <a:r>
              <a:rPr lang="en-US" sz="2800" dirty="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983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BB1DB03F-62D9-B349-AB42-F3CE6462A612}"/>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CBC3D4DD-5830-4B4D-A281-7C790947F431}"/>
              </a:ext>
            </a:extLst>
          </p:cNvPr>
          <p:cNvPicPr>
            <a:picLocks noChangeAspect="1"/>
          </p:cNvPicPr>
          <p:nvPr/>
        </p:nvPicPr>
        <p:blipFill rotWithShape="1">
          <a:blip r:embed="rId4"/>
          <a:srcRect l="58817" t="53072" r="20465" b="-1162"/>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174707" y="3379048"/>
            <a:ext cx="5372397" cy="2451216"/>
          </a:xfrm>
          <a:prstGeom prst="rect">
            <a:avLst/>
          </a:prstGeom>
          <a:noFill/>
          <a:ln>
            <a:noFill/>
          </a:ln>
        </p:spPr>
        <p:txBody>
          <a:bodyPr spcFirstLastPara="1" wrap="square" lIns="91425" tIns="45700" rIns="91425" bIns="45700" anchor="ctr" anchorCtr="0">
            <a:normAutofit/>
          </a:bodyPr>
          <a:lstStyle/>
          <a:p>
            <a:pPr marL="0" marR="0" indent="0" algn="r" defTabSz="742950" rtl="0" eaLnBrk="1" fontAlgn="auto" latinLnBrk="0" hangingPunct="1">
              <a:lnSpc>
                <a:spcPct val="100000"/>
              </a:lnSpc>
              <a:spcBef>
                <a:spcPts val="0"/>
              </a:spcBef>
              <a:spcAft>
                <a:spcPts val="0"/>
              </a:spcAft>
              <a:buClrTx/>
              <a:buSzTx/>
              <a:buFontTx/>
              <a:buNone/>
              <a:tabLst/>
              <a:defRPr/>
            </a:pPr>
            <a:r>
              <a:rPr lang="ar-AE" sz="3200" dirty="0"/>
              <a:t>تشكل النساء 30٪ من العاملين/العاملات في وظائف التكنولوجيا​</a:t>
            </a:r>
          </a:p>
          <a:p>
            <a:pPr marL="0" marR="0" indent="0" algn="r" defTabSz="742950" rtl="0" eaLnBrk="1" fontAlgn="auto" latinLnBrk="0" hangingPunct="1">
              <a:lnSpc>
                <a:spcPct val="100000"/>
              </a:lnSpc>
              <a:spcBef>
                <a:spcPts val="0"/>
              </a:spcBef>
              <a:spcAft>
                <a:spcPts val="0"/>
              </a:spcAft>
              <a:buClrTx/>
              <a:buSzTx/>
              <a:buFontTx/>
              <a:buNone/>
              <a:tabLst/>
              <a:defRPr/>
            </a:pPr>
            <a:endParaRPr lang="ar-AE" sz="3200" dirty="0"/>
          </a:p>
        </p:txBody>
      </p:sp>
      <p:sp>
        <p:nvSpPr>
          <p:cNvPr id="8" name="Title 1">
            <a:extLst>
              <a:ext uri="{FF2B5EF4-FFF2-40B4-BE49-F238E27FC236}">
                <a16:creationId xmlns:a16="http://schemas.microsoft.com/office/drawing/2014/main" id="{9D324045-ECD7-B046-9886-9BB3ABBFE801}"/>
              </a:ext>
            </a:extLst>
          </p:cNvPr>
          <p:cNvSpPr txBox="1">
            <a:spLocks/>
          </p:cNvSpPr>
          <p:nvPr/>
        </p:nvSpPr>
        <p:spPr>
          <a:xfrm>
            <a:off x="7610642" y="4548407"/>
            <a:ext cx="1788247" cy="38792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ar-AE" sz="4000" dirty="0">
                <a:solidFill>
                  <a:schemeClr val="accent2"/>
                </a:solidFill>
              </a:rPr>
              <a:t>صح / خطأ</a:t>
            </a:r>
            <a:endParaRPr lang="en-US" sz="4000" dirty="0">
              <a:solidFill>
                <a:schemeClr val="accent2"/>
              </a:solidFill>
            </a:endParaRPr>
          </a:p>
        </p:txBody>
      </p:sp>
      <p:sp>
        <p:nvSpPr>
          <p:cNvPr id="9" name="Title 4">
            <a:hlinkClick r:id="rId5" action="ppaction://hlinksldjump"/>
            <a:extLst>
              <a:ext uri="{FF2B5EF4-FFF2-40B4-BE49-F238E27FC236}">
                <a16:creationId xmlns:a16="http://schemas.microsoft.com/office/drawing/2014/main" id="{337A452A-A71E-8C4B-9DD1-3460AF46A358}"/>
              </a:ext>
            </a:extLst>
          </p:cNvPr>
          <p:cNvSpPr txBox="1">
            <a:spLocks/>
          </p:cNvSpPr>
          <p:nvPr/>
        </p:nvSpPr>
        <p:spPr>
          <a:xfrm>
            <a:off x="2707196" y="5645598"/>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113528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1191671" y="3688163"/>
            <a:ext cx="4481513" cy="183515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lt1"/>
              </a:buClr>
              <a:buSzPts val="4000"/>
              <a:buNone/>
            </a:pPr>
            <a:r>
              <a:rPr lang="ar-SA" sz="2800" b="1" i="0" u="none" strike="noStrike" dirty="0">
                <a:solidFill>
                  <a:srgbClr val="FFFFFF"/>
                </a:solidFill>
                <a:effectLst/>
                <a:cs typeface="Century Gothic" panose="020B0502020202020204" pitchFamily="34" charset="0"/>
              </a:rPr>
              <a:t>ما هي الكلمات المحفزة التي قد تشجعك على تجربة أشياء جديدة ؟</a:t>
            </a:r>
            <a:r>
              <a:rPr lang="ar-SA" sz="2800" b="0" i="0" dirty="0">
                <a:solidFill>
                  <a:srgbClr val="000000"/>
                </a:solidFill>
                <a:effectLst/>
                <a:latin typeface="Century Gothic" panose="020B0502020202020204" pitchFamily="34" charset="0"/>
              </a:rPr>
              <a:t>​</a:t>
            </a:r>
            <a:endParaRPr lang="en-US" sz="3200" dirty="0"/>
          </a:p>
        </p:txBody>
      </p:sp>
      <p:sp>
        <p:nvSpPr>
          <p:cNvPr id="8" name="Title 1">
            <a:extLst>
              <a:ext uri="{FF2B5EF4-FFF2-40B4-BE49-F238E27FC236}">
                <a16:creationId xmlns:a16="http://schemas.microsoft.com/office/drawing/2014/main" id="{A7D93DE8-E837-814E-BBA5-FE7FF1E8EF63}"/>
              </a:ext>
            </a:extLst>
          </p:cNvPr>
          <p:cNvSpPr txBox="1">
            <a:spLocks/>
          </p:cNvSpPr>
          <p:nvPr/>
        </p:nvSpPr>
        <p:spPr>
          <a:xfrm>
            <a:off x="7640360" y="4346331"/>
            <a:ext cx="1788247"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ar-AE" dirty="0">
                <a:solidFill>
                  <a:schemeClr val="accent3"/>
                </a:solidFill>
              </a:rPr>
              <a:t>اسأل نفسك</a:t>
            </a:r>
            <a:endParaRPr lang="en-US" dirty="0">
              <a:solidFill>
                <a:schemeClr val="accent3"/>
              </a:solidFill>
            </a:endParaRPr>
          </a:p>
        </p:txBody>
      </p:sp>
      <p:pic>
        <p:nvPicPr>
          <p:cNvPr id="13" name="Picture 12">
            <a:extLst>
              <a:ext uri="{FF2B5EF4-FFF2-40B4-BE49-F238E27FC236}">
                <a16:creationId xmlns:a16="http://schemas.microsoft.com/office/drawing/2014/main" id="{58370295-9A4B-CA4B-88A9-B22DA56D6187}"/>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B45A11D7-36F3-954F-B394-7E5B3AE27A1D}"/>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5" name="Picture 14">
            <a:extLst>
              <a:ext uri="{FF2B5EF4-FFF2-40B4-BE49-F238E27FC236}">
                <a16:creationId xmlns:a16="http://schemas.microsoft.com/office/drawing/2014/main" id="{B5A81BD3-07E1-4D43-9CA6-23D540BF7023}"/>
              </a:ext>
            </a:extLst>
          </p:cNvPr>
          <p:cNvPicPr>
            <a:picLocks noChangeAspect="1"/>
          </p:cNvPicPr>
          <p:nvPr/>
        </p:nvPicPr>
        <p:blipFill rotWithShape="1">
          <a:blip r:embed="rId4"/>
          <a:srcRect l="79749" t="53072" r="-467" b="-1162"/>
          <a:stretch/>
        </p:blipFill>
        <p:spPr>
          <a:xfrm>
            <a:off x="3231259" y="1297128"/>
            <a:ext cx="1330444" cy="1822851"/>
          </a:xfrm>
          <a:prstGeom prst="rect">
            <a:avLst/>
          </a:prstGeom>
          <a:effectLst>
            <a:glow rad="161951">
              <a:schemeClr val="bg1">
                <a:alpha val="18123"/>
              </a:schemeClr>
            </a:glow>
          </a:effectLst>
        </p:spPr>
      </p:pic>
      <p:sp>
        <p:nvSpPr>
          <p:cNvPr id="9" name="Title 4">
            <a:hlinkClick r:id="rId5" action="ppaction://hlinksldjump"/>
            <a:extLst>
              <a:ext uri="{FF2B5EF4-FFF2-40B4-BE49-F238E27FC236}">
                <a16:creationId xmlns:a16="http://schemas.microsoft.com/office/drawing/2014/main" id="{764F67BE-102A-EB48-90F3-74DA29CB9ABF}"/>
              </a:ext>
            </a:extLst>
          </p:cNvPr>
          <p:cNvSpPr txBox="1">
            <a:spLocks/>
          </p:cNvSpPr>
          <p:nvPr/>
        </p:nvSpPr>
        <p:spPr>
          <a:xfrm>
            <a:off x="2879508" y="586075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622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1380737" y="3652646"/>
            <a:ext cx="4891475" cy="1528921"/>
          </a:xfrm>
          <a:prstGeom prst="rect">
            <a:avLst/>
          </a:prstGeom>
          <a:noFill/>
          <a:ln>
            <a:noFill/>
          </a:ln>
        </p:spPr>
        <p:txBody>
          <a:bodyPr spcFirstLastPara="1" wrap="square" lIns="91425" tIns="45700" rIns="91425" bIns="45700" anchor="ctr" anchorCtr="0">
            <a:normAutofit/>
          </a:bodyPr>
          <a:lstStyle/>
          <a:p>
            <a:pPr algn="r" rtl="0" fontAlgn="base"/>
            <a:r>
              <a:rPr lang="ar-SA" sz="2400" b="1" i="0" u="none" strike="noStrike" dirty="0">
                <a:solidFill>
                  <a:srgbClr val="FFFFFF"/>
                </a:solidFill>
                <a:effectLst/>
                <a:latin typeface="Segoe UI" panose="020B0502040204020203" pitchFamily="34" charset="0"/>
                <a:cs typeface="Century Gothic" panose="020B0502020202020204" pitchFamily="34" charset="0"/>
              </a:rPr>
              <a:t>هل ترغب في العمل في مجال التكنولوجيا؟</a:t>
            </a:r>
            <a:r>
              <a:rPr lang="en-US" sz="2400" b="0" i="0" dirty="0">
                <a:solidFill>
                  <a:srgbClr val="000000"/>
                </a:solidFill>
                <a:effectLst/>
                <a:latin typeface="Century Gothic" panose="020B0502020202020204" pitchFamily="34" charset="0"/>
              </a:rPr>
              <a:t>​</a:t>
            </a:r>
            <a:endParaRPr lang="en-US" sz="2400" b="0" i="0" dirty="0">
              <a:solidFill>
                <a:srgbClr val="000000"/>
              </a:solidFill>
              <a:effectLst/>
              <a:latin typeface="Segoe UI" panose="020B0502040204020203" pitchFamily="34" charset="0"/>
            </a:endParaRPr>
          </a:p>
          <a:p>
            <a:pPr algn="r" rtl="0" fontAlgn="base"/>
            <a:r>
              <a:rPr lang="ar-SA" sz="2400" b="1" i="0" u="none" strike="noStrike" dirty="0">
                <a:solidFill>
                  <a:srgbClr val="FFFFFF"/>
                </a:solidFill>
                <a:effectLst/>
                <a:latin typeface="Segoe UI" panose="020B0502040204020203" pitchFamily="34" charset="0"/>
                <a:cs typeface="Century Gothic" panose="020B0502020202020204" pitchFamily="34" charset="0"/>
              </a:rPr>
              <a:t>ماذا ستفعل لتحقيق غايتك؟</a:t>
            </a:r>
            <a:r>
              <a:rPr lang="en-US" sz="2400" b="0" i="0" dirty="0">
                <a:solidFill>
                  <a:srgbClr val="000000"/>
                </a:solidFill>
                <a:effectLst/>
                <a:latin typeface="Century Gothic" panose="020B0502020202020204" pitchFamily="34" charset="0"/>
              </a:rPr>
              <a:t>​</a:t>
            </a:r>
            <a:endParaRPr lang="en-US" sz="2400" b="0" i="0" dirty="0">
              <a:solidFill>
                <a:srgbClr val="000000"/>
              </a:solidFill>
              <a:effectLst/>
              <a:latin typeface="Segoe UI" panose="020B0502040204020203" pitchFamily="34" charset="0"/>
            </a:endParaRPr>
          </a:p>
        </p:txBody>
      </p:sp>
      <p:pic>
        <p:nvPicPr>
          <p:cNvPr id="13" name="Picture 12">
            <a:extLst>
              <a:ext uri="{FF2B5EF4-FFF2-40B4-BE49-F238E27FC236}">
                <a16:creationId xmlns:a16="http://schemas.microsoft.com/office/drawing/2014/main" id="{83EBDA27-98A0-9042-BEF1-756DED04D44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A934BDB8-5622-354F-B766-4E9FBFF2F9F2}"/>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6" name="Picture 15">
            <a:extLst>
              <a:ext uri="{FF2B5EF4-FFF2-40B4-BE49-F238E27FC236}">
                <a16:creationId xmlns:a16="http://schemas.microsoft.com/office/drawing/2014/main" id="{F54D2F30-45CC-9B47-9E38-171434CE9242}"/>
              </a:ext>
            </a:extLst>
          </p:cNvPr>
          <p:cNvPicPr>
            <a:picLocks noChangeAspect="1"/>
          </p:cNvPicPr>
          <p:nvPr/>
        </p:nvPicPr>
        <p:blipFill rotWithShape="1">
          <a:blip r:embed="rId4"/>
          <a:srcRect l="-4405" t="-3136" r="83687" b="55046"/>
          <a:stretch/>
        </p:blipFill>
        <p:spPr>
          <a:xfrm>
            <a:off x="2801491" y="1297128"/>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A4EF6670-272D-CF43-B103-B2728AD96B4E}"/>
              </a:ext>
            </a:extLst>
          </p:cNvPr>
          <p:cNvSpPr txBox="1">
            <a:spLocks/>
          </p:cNvSpPr>
          <p:nvPr/>
        </p:nvSpPr>
        <p:spPr>
          <a:xfrm>
            <a:off x="2588889" y="5266943"/>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9" name="Title 1">
            <a:extLst>
              <a:ext uri="{FF2B5EF4-FFF2-40B4-BE49-F238E27FC236}">
                <a16:creationId xmlns:a16="http://schemas.microsoft.com/office/drawing/2014/main" id="{681000F5-75A9-47A8-A7F2-A5C0BBD72790}"/>
              </a:ext>
            </a:extLst>
          </p:cNvPr>
          <p:cNvSpPr txBox="1">
            <a:spLocks/>
          </p:cNvSpPr>
          <p:nvPr/>
        </p:nvSpPr>
        <p:spPr>
          <a:xfrm>
            <a:off x="7640360" y="4346331"/>
            <a:ext cx="1788247" cy="55399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ar-AE" dirty="0">
                <a:solidFill>
                  <a:schemeClr val="accent3"/>
                </a:solidFill>
              </a:rPr>
              <a:t>اسأل نفسك</a:t>
            </a:r>
            <a:endParaRPr lang="en-US" dirty="0">
              <a:solidFill>
                <a:schemeClr val="accent3"/>
              </a:solidFill>
            </a:endParaRPr>
          </a:p>
        </p:txBody>
      </p:sp>
    </p:spTree>
    <p:extLst>
      <p:ext uri="{BB962C8B-B14F-4D97-AF65-F5344CB8AC3E}">
        <p14:creationId xmlns:p14="http://schemas.microsoft.com/office/powerpoint/2010/main" val="19203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877851-AF04-46EA-96E4-249170C53355}"/>
              </a:ext>
            </a:extLst>
          </p:cNvPr>
          <p:cNvSpPr>
            <a:spLocks noGrp="1"/>
          </p:cNvSpPr>
          <p:nvPr>
            <p:ph type="title"/>
          </p:nvPr>
        </p:nvSpPr>
        <p:spPr>
          <a:xfrm>
            <a:off x="546521" y="568897"/>
            <a:ext cx="11091672" cy="553998"/>
          </a:xfrm>
        </p:spPr>
        <p:txBody>
          <a:bodyPr/>
          <a:lstStyle/>
          <a:p>
            <a:r>
              <a:rPr lang="en-US" dirty="0"/>
              <a:t>For Facilitator only</a:t>
            </a:r>
          </a:p>
        </p:txBody>
      </p:sp>
      <p:sp>
        <p:nvSpPr>
          <p:cNvPr id="6" name="Content Placeholder 5">
            <a:extLst>
              <a:ext uri="{FF2B5EF4-FFF2-40B4-BE49-F238E27FC236}">
                <a16:creationId xmlns:a16="http://schemas.microsoft.com/office/drawing/2014/main" id="{B699C7D7-7D5F-42EA-A20A-9E5A51328EE7}"/>
              </a:ext>
            </a:extLst>
          </p:cNvPr>
          <p:cNvSpPr>
            <a:spLocks noGrp="1"/>
          </p:cNvSpPr>
          <p:nvPr>
            <p:ph idx="1"/>
          </p:nvPr>
        </p:nvSpPr>
        <p:spPr>
          <a:xfrm>
            <a:off x="546521" y="1566952"/>
            <a:ext cx="11091672" cy="1862048"/>
          </a:xfrm>
        </p:spPr>
        <p:txBody>
          <a:bodyPr/>
          <a:lstStyle/>
          <a:p>
            <a:pPr marL="342900" indent="-342900">
              <a:buFont typeface="Arial" panose="020B0604020202020204" pitchFamily="34" charset="0"/>
              <a:buChar char="•"/>
            </a:pPr>
            <a:r>
              <a:rPr lang="en-US" sz="2400" dirty="0"/>
              <a:t>Please check notes for facilitator guide.</a:t>
            </a:r>
          </a:p>
          <a:p>
            <a:pPr marL="342900" indent="-342900">
              <a:buFont typeface="Arial" panose="020B0604020202020204" pitchFamily="34" charset="0"/>
              <a:buChar char="•"/>
            </a:pPr>
            <a:r>
              <a:rPr lang="en-US" sz="2400" dirty="0"/>
              <a:t>Please review session flow and instructions in advance.</a:t>
            </a:r>
          </a:p>
          <a:p>
            <a:pPr marL="342900" indent="-342900">
              <a:buFont typeface="Arial" panose="020B0604020202020204" pitchFamily="34" charset="0"/>
              <a:buChar char="•"/>
            </a:pPr>
            <a:endParaRPr lang="en-US" sz="2400" dirty="0"/>
          </a:p>
          <a:p>
            <a:r>
              <a:rPr lang="en-US" dirty="0"/>
              <a:t>Session time – 60 min</a:t>
            </a:r>
          </a:p>
        </p:txBody>
      </p:sp>
    </p:spTree>
    <p:extLst>
      <p:ext uri="{BB962C8B-B14F-4D97-AF65-F5344CB8AC3E}">
        <p14:creationId xmlns:p14="http://schemas.microsoft.com/office/powerpoint/2010/main" val="17292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idx="1"/>
          </p:nvPr>
        </p:nvSpPr>
        <p:spPr>
          <a:xfrm>
            <a:off x="848570" y="2924118"/>
            <a:ext cx="5707380" cy="2874246"/>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2800"/>
              <a:buNone/>
            </a:pPr>
            <a:r>
              <a:rPr lang="ar-AE" sz="2800" dirty="0"/>
              <a:t>قم بتسمية 3 مواضيع لا تعرف الكثير عنها ، ولكنك ترغب في استكشافها والتعرف عليها؟​</a:t>
            </a:r>
            <a:endParaRPr sz="2800" dirty="0"/>
          </a:p>
        </p:txBody>
      </p:sp>
      <p:pic>
        <p:nvPicPr>
          <p:cNvPr id="9" name="Picture 8">
            <a:extLst>
              <a:ext uri="{FF2B5EF4-FFF2-40B4-BE49-F238E27FC236}">
                <a16:creationId xmlns:a16="http://schemas.microsoft.com/office/drawing/2014/main" id="{B1F1339F-EF05-A445-B5B7-7D9C8806CBAC}"/>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C4BA0B22-9F63-724C-AC3D-A800ABFFEC86}"/>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2" name="Picture 11">
            <a:extLst>
              <a:ext uri="{FF2B5EF4-FFF2-40B4-BE49-F238E27FC236}">
                <a16:creationId xmlns:a16="http://schemas.microsoft.com/office/drawing/2014/main" id="{DC75C86E-C4EE-E04A-8A00-E12D10C13C4A}"/>
              </a:ext>
            </a:extLst>
          </p:cNvPr>
          <p:cNvPicPr>
            <a:picLocks noChangeAspect="1"/>
          </p:cNvPicPr>
          <p:nvPr/>
        </p:nvPicPr>
        <p:blipFill rotWithShape="1">
          <a:blip r:embed="rId4"/>
          <a:srcRect l="17950" t="-2171" r="61332" b="54081"/>
          <a:stretch/>
        </p:blipFill>
        <p:spPr>
          <a:xfrm>
            <a:off x="3208778" y="1335061"/>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E7BF58CE-AC16-5246-AB3C-32D088FA9A14}"/>
              </a:ext>
            </a:extLst>
          </p:cNvPr>
          <p:cNvSpPr txBox="1">
            <a:spLocks/>
          </p:cNvSpPr>
          <p:nvPr/>
        </p:nvSpPr>
        <p:spPr>
          <a:xfrm>
            <a:off x="2685287" y="579836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3" name="Title 1">
            <a:extLst>
              <a:ext uri="{FF2B5EF4-FFF2-40B4-BE49-F238E27FC236}">
                <a16:creationId xmlns:a16="http://schemas.microsoft.com/office/drawing/2014/main" id="{45EA8EDA-1535-497D-8D88-66A5FFE306A8}"/>
              </a:ext>
            </a:extLst>
          </p:cNvPr>
          <p:cNvSpPr>
            <a:spLocks noGrp="1"/>
          </p:cNvSpPr>
          <p:nvPr>
            <p:ph type="title"/>
          </p:nvPr>
        </p:nvSpPr>
        <p:spPr>
          <a:xfrm>
            <a:off x="7931444" y="4394032"/>
            <a:ext cx="1155406" cy="553998"/>
          </a:xfrm>
        </p:spPr>
        <p:txBody>
          <a:bodyPr/>
          <a:lstStyle/>
          <a:p>
            <a:r>
              <a:rPr lang="ar-SA" b="1" i="0" u="none" strike="noStrike" dirty="0">
                <a:solidFill>
                  <a:schemeClr val="accent4"/>
                </a:solidFill>
                <a:effectLst/>
                <a:cs typeface="Century Gothic" panose="020B0502020202020204" pitchFamily="34" charset="0"/>
              </a:rPr>
              <a:t>فكر...</a:t>
            </a:r>
            <a:r>
              <a:rPr lang="ar-SA" b="0" i="0" dirty="0">
                <a:solidFill>
                  <a:schemeClr val="accent4"/>
                </a:solidFill>
                <a:effectLst/>
                <a:latin typeface="Century Gothic" panose="020B0502020202020204" pitchFamily="34" charset="0"/>
              </a:rPr>
              <a:t>​</a:t>
            </a:r>
            <a:endParaRPr lang="en-US" sz="6000" dirty="0">
              <a:solidFill>
                <a:schemeClr val="accent4"/>
              </a:solidFill>
            </a:endParaRPr>
          </a:p>
        </p:txBody>
      </p:sp>
    </p:spTree>
    <p:extLst>
      <p:ext uri="{BB962C8B-B14F-4D97-AF65-F5344CB8AC3E}">
        <p14:creationId xmlns:p14="http://schemas.microsoft.com/office/powerpoint/2010/main" val="42194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4" name="Google Shape;249;p22">
            <a:extLst>
              <a:ext uri="{FF2B5EF4-FFF2-40B4-BE49-F238E27FC236}">
                <a16:creationId xmlns:a16="http://schemas.microsoft.com/office/drawing/2014/main" id="{03129F53-FCE3-46C9-86A4-F2CA69399BD8}"/>
              </a:ext>
            </a:extLst>
          </p:cNvPr>
          <p:cNvSpPr txBox="1">
            <a:spLocks/>
          </p:cNvSpPr>
          <p:nvPr/>
        </p:nvSpPr>
        <p:spPr>
          <a:xfrm>
            <a:off x="1205504" y="2826229"/>
            <a:ext cx="5845175" cy="9413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spcBef>
                <a:spcPts val="0"/>
              </a:spcBef>
            </a:pPr>
            <a:r>
              <a:rPr lang="en-US" sz="2400" dirty="0">
                <a:latin typeface="Assistant"/>
                <a:ea typeface="Assistant"/>
                <a:cs typeface="Assistant"/>
                <a:sym typeface="Assistant"/>
              </a:rPr>
              <a:t>Go to</a:t>
            </a:r>
            <a:r>
              <a:rPr lang="en-US" sz="2400" dirty="0">
                <a:solidFill>
                  <a:schemeClr val="bg1"/>
                </a:solidFill>
                <a:latin typeface="Assistant"/>
                <a:ea typeface="Assistant"/>
                <a:cs typeface="Assistant"/>
                <a:sym typeface="Assistant"/>
              </a:rPr>
              <a:t>: </a:t>
            </a:r>
            <a:r>
              <a:rPr lang="en-US" sz="2400" dirty="0">
                <a:solidFill>
                  <a:schemeClr val="bg1"/>
                </a:solidFill>
                <a:ea typeface="Assistant" pitchFamily="2" charset="-79"/>
                <a:cs typeface="Assistant" pitchFamily="2" charset="-79"/>
                <a:hlinkClick r:id="rId3">
                  <a:extLst>
                    <a:ext uri="{A12FA001-AC4F-418D-AE19-62706E023703}">
                      <ahyp:hlinkClr xmlns:ahyp="http://schemas.microsoft.com/office/drawing/2018/hyperlinkcolor" val="tx"/>
                    </a:ext>
                  </a:extLst>
                </a:hlinkClick>
              </a:rPr>
              <a:t>EmailFuture.com </a:t>
            </a:r>
            <a:endParaRPr lang="en-US" sz="2800" dirty="0">
              <a:solidFill>
                <a:schemeClr val="bg1"/>
              </a:solidFill>
              <a:latin typeface="Assistant"/>
              <a:ea typeface="Assistant"/>
              <a:cs typeface="Assistant"/>
              <a:sym typeface="Assistant"/>
            </a:endParaRPr>
          </a:p>
        </p:txBody>
      </p:sp>
      <p:pic>
        <p:nvPicPr>
          <p:cNvPr id="3" name="Picture 2">
            <a:extLst>
              <a:ext uri="{FF2B5EF4-FFF2-40B4-BE49-F238E27FC236}">
                <a16:creationId xmlns:a16="http://schemas.microsoft.com/office/drawing/2014/main" id="{8204D7B9-5D77-4E83-8BBE-BCE05BDFDB85}"/>
              </a:ext>
            </a:extLst>
          </p:cNvPr>
          <p:cNvPicPr>
            <a:picLocks noChangeAspect="1"/>
          </p:cNvPicPr>
          <p:nvPr/>
        </p:nvPicPr>
        <p:blipFill>
          <a:blip r:embed="rId4"/>
          <a:stretch>
            <a:fillRect/>
          </a:stretch>
        </p:blipFill>
        <p:spPr>
          <a:xfrm>
            <a:off x="421859" y="7062277"/>
            <a:ext cx="3622762" cy="3619224"/>
          </a:xfrm>
          <a:prstGeom prst="rect">
            <a:avLst/>
          </a:prstGeom>
        </p:spPr>
      </p:pic>
      <p:pic>
        <p:nvPicPr>
          <p:cNvPr id="6" name="Picture 5">
            <a:extLst>
              <a:ext uri="{FF2B5EF4-FFF2-40B4-BE49-F238E27FC236}">
                <a16:creationId xmlns:a16="http://schemas.microsoft.com/office/drawing/2014/main" id="{C260AEE9-F6D2-4E5E-AC75-815B92152C2B}"/>
              </a:ext>
            </a:extLst>
          </p:cNvPr>
          <p:cNvPicPr>
            <a:picLocks noChangeAspect="1"/>
          </p:cNvPicPr>
          <p:nvPr/>
        </p:nvPicPr>
        <p:blipFill>
          <a:blip r:embed="rId5"/>
          <a:stretch>
            <a:fillRect/>
          </a:stretch>
        </p:blipFill>
        <p:spPr>
          <a:xfrm>
            <a:off x="4430923" y="7062277"/>
            <a:ext cx="3622762" cy="3622762"/>
          </a:xfrm>
          <a:prstGeom prst="rect">
            <a:avLst/>
          </a:prstGeom>
        </p:spPr>
      </p:pic>
      <p:pic>
        <p:nvPicPr>
          <p:cNvPr id="8" name="Picture 7">
            <a:extLst>
              <a:ext uri="{FF2B5EF4-FFF2-40B4-BE49-F238E27FC236}">
                <a16:creationId xmlns:a16="http://schemas.microsoft.com/office/drawing/2014/main" id="{B4DFAAE5-01DB-4BBF-AFD0-B4B7661F3328}"/>
              </a:ext>
            </a:extLst>
          </p:cNvPr>
          <p:cNvPicPr>
            <a:picLocks noChangeAspect="1"/>
          </p:cNvPicPr>
          <p:nvPr/>
        </p:nvPicPr>
        <p:blipFill>
          <a:blip r:embed="rId6"/>
          <a:stretch>
            <a:fillRect/>
          </a:stretch>
        </p:blipFill>
        <p:spPr>
          <a:xfrm>
            <a:off x="8439987" y="7062277"/>
            <a:ext cx="3622762" cy="3622762"/>
          </a:xfrm>
          <a:prstGeom prst="rect">
            <a:avLst/>
          </a:prstGeom>
        </p:spPr>
      </p:pic>
      <p:sp>
        <p:nvSpPr>
          <p:cNvPr id="9" name="TextBox 8">
            <a:extLst>
              <a:ext uri="{FF2B5EF4-FFF2-40B4-BE49-F238E27FC236}">
                <a16:creationId xmlns:a16="http://schemas.microsoft.com/office/drawing/2014/main" id="{0DC4A9F6-B3BE-CC47-B7B6-7D54879B46D9}"/>
              </a:ext>
            </a:extLst>
          </p:cNvPr>
          <p:cNvSpPr txBox="1"/>
          <p:nvPr/>
        </p:nvSpPr>
        <p:spPr>
          <a:xfrm>
            <a:off x="995097" y="1182630"/>
            <a:ext cx="6099048" cy="1323439"/>
          </a:xfrm>
          <a:prstGeom prst="rect">
            <a:avLst/>
          </a:prstGeom>
          <a:noFill/>
        </p:spPr>
        <p:txBody>
          <a:bodyPr wrap="square">
            <a:spAutoFit/>
          </a:bodyPr>
          <a:lstStyle/>
          <a:p>
            <a:r>
              <a:rPr lang="ar-AE" sz="80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تخيل مستقبلك​</a:t>
            </a:r>
            <a:endParaRPr lang="en-IL" sz="8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003B4-9459-499C-9416-A6C673BEF204}"/>
              </a:ext>
            </a:extLst>
          </p:cNvPr>
          <p:cNvPicPr>
            <a:picLocks noChangeAspect="1"/>
          </p:cNvPicPr>
          <p:nvPr/>
        </p:nvPicPr>
        <p:blipFill rotWithShape="1">
          <a:blip r:embed="rId3"/>
          <a:srcRect t="9752" r="2133"/>
          <a:stretch/>
        </p:blipFill>
        <p:spPr>
          <a:xfrm>
            <a:off x="8954" y="0"/>
            <a:ext cx="6711886" cy="6857999"/>
          </a:xfrm>
          <a:prstGeom prst="rect">
            <a:avLst/>
          </a:prstGeom>
        </p:spPr>
      </p:pic>
      <p:sp>
        <p:nvSpPr>
          <p:cNvPr id="3" name="Rectangle 2">
            <a:extLst>
              <a:ext uri="{FF2B5EF4-FFF2-40B4-BE49-F238E27FC236}">
                <a16:creationId xmlns:a16="http://schemas.microsoft.com/office/drawing/2014/main" id="{037558D7-4DA8-C245-AAC8-53FCEBF47187}"/>
              </a:ext>
            </a:extLst>
          </p:cNvPr>
          <p:cNvSpPr/>
          <p:nvPr/>
        </p:nvSpPr>
        <p:spPr>
          <a:xfrm rot="10800000">
            <a:off x="5916168" y="0"/>
            <a:ext cx="1463040" cy="6858000"/>
          </a:xfrm>
          <a:prstGeom prst="rect">
            <a:avLst/>
          </a:prstGeom>
          <a:gradFill>
            <a:gsLst>
              <a:gs pos="50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pic>
        <p:nvPicPr>
          <p:cNvPr id="6" name="Picture 5">
            <a:extLst>
              <a:ext uri="{FF2B5EF4-FFF2-40B4-BE49-F238E27FC236}">
                <a16:creationId xmlns:a16="http://schemas.microsoft.com/office/drawing/2014/main" id="{1C933844-3113-054C-A040-24D0D91397BA}"/>
              </a:ext>
            </a:extLst>
          </p:cNvPr>
          <p:cNvPicPr>
            <a:picLocks noChangeAspect="1"/>
          </p:cNvPicPr>
          <p:nvPr/>
        </p:nvPicPr>
        <p:blipFill>
          <a:blip r:embed="rId4"/>
          <a:stretch>
            <a:fillRect/>
          </a:stretch>
        </p:blipFill>
        <p:spPr>
          <a:xfrm>
            <a:off x="7417943" y="661414"/>
            <a:ext cx="3947162" cy="3947162"/>
          </a:xfrm>
          <a:prstGeom prst="rect">
            <a:avLst/>
          </a:prstGeom>
        </p:spPr>
      </p:pic>
      <p:sp>
        <p:nvSpPr>
          <p:cNvPr id="2" name="TextBox 1">
            <a:extLst>
              <a:ext uri="{FF2B5EF4-FFF2-40B4-BE49-F238E27FC236}">
                <a16:creationId xmlns:a16="http://schemas.microsoft.com/office/drawing/2014/main" id="{3F33D976-D363-4D9E-8F55-922F40087436}"/>
              </a:ext>
            </a:extLst>
          </p:cNvPr>
          <p:cNvSpPr txBox="1"/>
          <p:nvPr/>
        </p:nvSpPr>
        <p:spPr>
          <a:xfrm>
            <a:off x="7168896" y="3971835"/>
            <a:ext cx="5172075" cy="1015663"/>
          </a:xfrm>
          <a:prstGeom prst="rect">
            <a:avLst/>
          </a:prstGeom>
          <a:noFill/>
        </p:spPr>
        <p:txBody>
          <a:bodyPr wrap="square" rtlCol="0">
            <a:spAutoFit/>
          </a:bodyPr>
          <a:lstStyle/>
          <a:p>
            <a:r>
              <a:rPr lang="en-US" sz="2000" b="1" dirty="0">
                <a:solidFill>
                  <a:schemeClr val="accent3"/>
                </a:solidFill>
              </a:rPr>
              <a:t>Go to</a:t>
            </a:r>
          </a:p>
          <a:p>
            <a:r>
              <a:rPr lang="en-US" sz="2000" dirty="0">
                <a:solidFill>
                  <a:schemeClr val="bg1"/>
                </a:solidFill>
                <a:hlinkClick r:id="rId5">
                  <a:extLst>
                    <a:ext uri="{A12FA001-AC4F-418D-AE19-62706E023703}">
                      <ahyp:hlinkClr xmlns:ahyp="http://schemas.microsoft.com/office/drawing/2018/hyperlinkcolor" val="tx"/>
                    </a:ext>
                  </a:extLst>
                </a:hlinkClick>
              </a:rPr>
              <a:t>www.amdocs.com/futureisequal</a:t>
            </a:r>
            <a:r>
              <a:rPr lang="en-US" sz="2000" dirty="0">
                <a:solidFill>
                  <a:schemeClr val="bg1"/>
                </a:solidFill>
              </a:rPr>
              <a:t> </a:t>
            </a:r>
          </a:p>
          <a:p>
            <a:r>
              <a:rPr lang="en-US" sz="2000" dirty="0">
                <a:solidFill>
                  <a:schemeClr val="bg1"/>
                </a:solidFill>
              </a:rPr>
              <a:t>for more details</a:t>
            </a:r>
          </a:p>
        </p:txBody>
      </p:sp>
    </p:spTree>
    <p:extLst>
      <p:ext uri="{BB962C8B-B14F-4D97-AF65-F5344CB8AC3E}">
        <p14:creationId xmlns:p14="http://schemas.microsoft.com/office/powerpoint/2010/main" val="2579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9" name="Title 8">
            <a:extLst>
              <a:ext uri="{FF2B5EF4-FFF2-40B4-BE49-F238E27FC236}">
                <a16:creationId xmlns:a16="http://schemas.microsoft.com/office/drawing/2014/main" id="{699B0653-2F8D-4905-86EF-5965A2E61646}"/>
              </a:ext>
            </a:extLst>
          </p:cNvPr>
          <p:cNvSpPr>
            <a:spLocks noGrp="1"/>
          </p:cNvSpPr>
          <p:nvPr>
            <p:ph type="title"/>
          </p:nvPr>
        </p:nvSpPr>
        <p:spPr>
          <a:xfrm>
            <a:off x="546521" y="426056"/>
            <a:ext cx="11091672" cy="553998"/>
          </a:xfrm>
        </p:spPr>
        <p:txBody>
          <a:bodyPr/>
          <a:lstStyle/>
          <a:p>
            <a:pPr algn="ctr"/>
            <a:r>
              <a:rPr lang="ar-AE" dirty="0">
                <a:solidFill>
                  <a:schemeClr val="bg1"/>
                </a:solidFill>
                <a:latin typeface="Century Gothic"/>
                <a:ea typeface="Century Gothic"/>
                <a:cs typeface="Century Gothic"/>
                <a:sym typeface="Century Gothic"/>
              </a:rPr>
              <a:t>عالم التكنولوجيا المثير​</a:t>
            </a:r>
            <a:endParaRPr lang="en-US" dirty="0">
              <a:solidFill>
                <a:schemeClr val="bg1"/>
              </a:solidFill>
            </a:endParaRPr>
          </a:p>
        </p:txBody>
      </p:sp>
      <p:sp>
        <p:nvSpPr>
          <p:cNvPr id="100" name="Google Shape;100;p3"/>
          <p:cNvSpPr txBox="1"/>
          <p:nvPr/>
        </p:nvSpPr>
        <p:spPr>
          <a:xfrm>
            <a:off x="5432196" y="6263148"/>
            <a:ext cx="13276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Video Link</a:t>
            </a:r>
            <a:endParaRPr sz="1800" dirty="0">
              <a:latin typeface="Century Gothic"/>
              <a:ea typeface="Century Gothic"/>
              <a:cs typeface="Century Gothic"/>
              <a:sym typeface="Century Gothic"/>
            </a:endParaRPr>
          </a:p>
        </p:txBody>
      </p:sp>
      <p:pic>
        <p:nvPicPr>
          <p:cNvPr id="6" name="Picture 5">
            <a:hlinkClick r:id="rId3"/>
            <a:extLst>
              <a:ext uri="{FF2B5EF4-FFF2-40B4-BE49-F238E27FC236}">
                <a16:creationId xmlns:a16="http://schemas.microsoft.com/office/drawing/2014/main" id="{93FEEA29-C1B2-424E-9D11-300CDCC51B04}"/>
              </a:ext>
            </a:extLst>
          </p:cNvPr>
          <p:cNvPicPr>
            <a:picLocks noChangeAspect="1"/>
          </p:cNvPicPr>
          <p:nvPr/>
        </p:nvPicPr>
        <p:blipFill>
          <a:blip r:embed="rId4"/>
          <a:stretch>
            <a:fillRect/>
          </a:stretch>
        </p:blipFill>
        <p:spPr>
          <a:xfrm>
            <a:off x="1917754" y="1195215"/>
            <a:ext cx="8349206" cy="4613874"/>
          </a:xfrm>
          <a:prstGeom prst="rect">
            <a:avLst/>
          </a:prstGeom>
        </p:spPr>
      </p:pic>
      <p:pic>
        <p:nvPicPr>
          <p:cNvPr id="7" name="Picture 6">
            <a:extLst>
              <a:ext uri="{FF2B5EF4-FFF2-40B4-BE49-F238E27FC236}">
                <a16:creationId xmlns:a16="http://schemas.microsoft.com/office/drawing/2014/main" id="{8B68E8DC-429E-4F94-AB66-388EA9B8FA79}"/>
              </a:ext>
            </a:extLst>
          </p:cNvPr>
          <p:cNvPicPr>
            <a:picLocks noChangeAspect="1"/>
          </p:cNvPicPr>
          <p:nvPr/>
        </p:nvPicPr>
        <p:blipFill>
          <a:blip r:embed="rId5"/>
          <a:stretch>
            <a:fillRect/>
          </a:stretch>
        </p:blipFill>
        <p:spPr>
          <a:xfrm>
            <a:off x="5023262" y="3108932"/>
            <a:ext cx="1505591" cy="11132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1" name="Picture 20">
            <a:extLst>
              <a:ext uri="{FF2B5EF4-FFF2-40B4-BE49-F238E27FC236}">
                <a16:creationId xmlns:a16="http://schemas.microsoft.com/office/drawing/2014/main" id="{FC7FD5EF-FC2E-064A-85BC-795AA682BBA2}"/>
              </a:ext>
            </a:extLst>
          </p:cNvPr>
          <p:cNvPicPr>
            <a:picLocks noChangeAspect="1"/>
          </p:cNvPicPr>
          <p:nvPr/>
        </p:nvPicPr>
        <p:blipFill rotWithShape="1">
          <a:blip r:embed="rId3"/>
          <a:srcRect t="1425"/>
          <a:stretch/>
        </p:blipFill>
        <p:spPr>
          <a:xfrm rot="16200000">
            <a:off x="2119861" y="-3505372"/>
            <a:ext cx="7793481" cy="12033203"/>
          </a:xfrm>
          <a:prstGeom prst="rect">
            <a:avLst/>
          </a:prstGeom>
        </p:spPr>
      </p:pic>
      <p:sp>
        <p:nvSpPr>
          <p:cNvPr id="15" name="Teardrop 14">
            <a:extLst>
              <a:ext uri="{FF2B5EF4-FFF2-40B4-BE49-F238E27FC236}">
                <a16:creationId xmlns:a16="http://schemas.microsoft.com/office/drawing/2014/main" id="{EF33B529-F423-EF4B-8A09-230CF0D738BC}"/>
              </a:ext>
            </a:extLst>
          </p:cNvPr>
          <p:cNvSpPr/>
          <p:nvPr/>
        </p:nvSpPr>
        <p:spPr>
          <a:xfrm rot="5177182">
            <a:off x="1674044" y="2303656"/>
            <a:ext cx="2806111" cy="2780036"/>
          </a:xfrm>
          <a:prstGeom prst="teardrop">
            <a:avLst>
              <a:gd name="adj" fmla="val 121676"/>
            </a:avLst>
          </a:prstGeom>
          <a:gradFill>
            <a:gsLst>
              <a:gs pos="0">
                <a:schemeClr val="accent2"/>
              </a:gs>
              <a:gs pos="100000">
                <a:schemeClr val="accent2">
                  <a:lumMod val="75000"/>
                </a:schemeClr>
              </a:gs>
            </a:gsLst>
            <a:lin ang="5400000" scaled="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6" name="TextBox 5">
            <a:extLst>
              <a:ext uri="{FF2B5EF4-FFF2-40B4-BE49-F238E27FC236}">
                <a16:creationId xmlns:a16="http://schemas.microsoft.com/office/drawing/2014/main" id="{9353FB11-7461-C64F-AA85-5C602E7BA76E}"/>
              </a:ext>
            </a:extLst>
          </p:cNvPr>
          <p:cNvSpPr txBox="1"/>
          <p:nvPr/>
        </p:nvSpPr>
        <p:spPr>
          <a:xfrm>
            <a:off x="1769427" y="3066472"/>
            <a:ext cx="2095596" cy="1384995"/>
          </a:xfrm>
          <a:prstGeom prst="rect">
            <a:avLst/>
          </a:prstGeom>
          <a:noFill/>
        </p:spPr>
        <p:txBody>
          <a:bodyPr wrap="square">
            <a:spAutoFit/>
          </a:bodyPr>
          <a:lstStyle/>
          <a:p>
            <a:pPr algn="r" rtl="1" fontAlgn="base">
              <a:buFont typeface="Arial" panose="020B0604020202020204" pitchFamily="34" charset="0"/>
              <a:buChar char="•"/>
            </a:pPr>
            <a:r>
              <a:rPr lang="ar-SA" sz="2800" b="0" i="0" u="none" strike="noStrike" dirty="0">
                <a:solidFill>
                  <a:srgbClr val="FFFFFF"/>
                </a:solidFill>
                <a:effectLst/>
                <a:latin typeface="Arial" panose="020B0604020202020204" pitchFamily="34" charset="0"/>
                <a:cs typeface="Century Gothic" panose="020B0502020202020204" pitchFamily="34" charset="0"/>
              </a:rPr>
              <a:t>كيف تؤثر </a:t>
            </a:r>
            <a:r>
              <a:rPr lang="ar-AE" sz="2800" b="0" i="0" u="none" strike="noStrike" dirty="0">
                <a:solidFill>
                  <a:srgbClr val="FFFFFF"/>
                </a:solidFill>
                <a:effectLst/>
                <a:latin typeface="Arial" panose="020B0604020202020204" pitchFamily="34" charset="0"/>
                <a:cs typeface="Century Gothic" panose="020B0502020202020204" pitchFamily="34" charset="0"/>
              </a:rPr>
              <a:t>التكنولوجيا </a:t>
            </a:r>
            <a:r>
              <a:rPr lang="ar-SA" sz="2800" b="0" i="0" u="none" strike="noStrike" dirty="0">
                <a:solidFill>
                  <a:srgbClr val="FFFFFF"/>
                </a:solidFill>
                <a:effectLst/>
                <a:latin typeface="Arial" panose="020B0604020202020204" pitchFamily="34" charset="0"/>
                <a:cs typeface="Century Gothic" panose="020B0502020202020204" pitchFamily="34" charset="0"/>
              </a:rPr>
              <a:t>على </a:t>
            </a:r>
            <a:r>
              <a:rPr lang="ar-AE" sz="2800" b="0" i="0" u="none" strike="noStrike" dirty="0">
                <a:solidFill>
                  <a:srgbClr val="FFFFFF"/>
                </a:solidFill>
                <a:effectLst/>
                <a:latin typeface="Arial" panose="020B0604020202020204" pitchFamily="34" charset="0"/>
                <a:cs typeface="Century Gothic" panose="020B0502020202020204" pitchFamily="34" charset="0"/>
              </a:rPr>
              <a:t>حياتك؟</a:t>
            </a:r>
            <a:r>
              <a:rPr lang="en-US" sz="2800" b="0" i="0" dirty="0">
                <a:solidFill>
                  <a:srgbClr val="000000"/>
                </a:solidFill>
                <a:effectLst/>
                <a:latin typeface="Century Gothic" panose="020B0502020202020204" pitchFamily="34" charset="0"/>
              </a:rPr>
              <a:t>​</a:t>
            </a:r>
            <a:endParaRPr lang="en-US" sz="2800" b="0" i="0" dirty="0">
              <a:solidFill>
                <a:srgbClr val="000000"/>
              </a:solidFill>
              <a:effectLst/>
              <a:latin typeface="Arial" panose="020B0604020202020204" pitchFamily="34" charset="0"/>
            </a:endParaRPr>
          </a:p>
        </p:txBody>
      </p:sp>
      <p:sp>
        <p:nvSpPr>
          <p:cNvPr id="2" name="Title 1">
            <a:extLst>
              <a:ext uri="{FF2B5EF4-FFF2-40B4-BE49-F238E27FC236}">
                <a16:creationId xmlns:a16="http://schemas.microsoft.com/office/drawing/2014/main" id="{759A6EA4-0220-4594-A33A-8A9E23724546}"/>
              </a:ext>
            </a:extLst>
          </p:cNvPr>
          <p:cNvSpPr>
            <a:spLocks noGrp="1"/>
          </p:cNvSpPr>
          <p:nvPr>
            <p:ph type="title"/>
          </p:nvPr>
        </p:nvSpPr>
        <p:spPr>
          <a:xfrm>
            <a:off x="546521" y="450026"/>
            <a:ext cx="11091672" cy="553998"/>
          </a:xfrm>
        </p:spPr>
        <p:txBody>
          <a:bodyPr/>
          <a:lstStyle/>
          <a:p>
            <a:pPr algn="ctr"/>
            <a:r>
              <a:rPr lang="ar-AE" dirty="0">
                <a:gradFill>
                  <a:gsLst>
                    <a:gs pos="0">
                      <a:schemeClr val="accent2"/>
                    </a:gs>
                    <a:gs pos="100000">
                      <a:schemeClr val="accent4"/>
                    </a:gs>
                  </a:gsLst>
                  <a:lin ang="0" scaled="0"/>
                </a:gradFill>
                <a:latin typeface="Century Gothic"/>
                <a:ea typeface="Century Gothic"/>
                <a:cs typeface="Century Gothic"/>
                <a:sym typeface="Century Gothic"/>
              </a:rPr>
              <a:t>الإثارة من خلال العمل في مجال التكنولوجيا ​</a:t>
            </a:r>
            <a:endParaRPr lang="en-US" dirty="0">
              <a:gradFill>
                <a:gsLst>
                  <a:gs pos="0">
                    <a:schemeClr val="accent2"/>
                  </a:gs>
                  <a:gs pos="100000">
                    <a:schemeClr val="accent4"/>
                  </a:gs>
                </a:gsLst>
                <a:lin ang="0" scaled="0"/>
              </a:gradFill>
            </a:endParaRPr>
          </a:p>
        </p:txBody>
      </p:sp>
      <p:sp>
        <p:nvSpPr>
          <p:cNvPr id="18" name="Teardrop 17">
            <a:extLst>
              <a:ext uri="{FF2B5EF4-FFF2-40B4-BE49-F238E27FC236}">
                <a16:creationId xmlns:a16="http://schemas.microsoft.com/office/drawing/2014/main" id="{9F208162-B1CE-AD49-AFCE-F06B13BD7D36}"/>
              </a:ext>
            </a:extLst>
          </p:cNvPr>
          <p:cNvSpPr/>
          <p:nvPr/>
        </p:nvSpPr>
        <p:spPr>
          <a:xfrm rot="11718210">
            <a:off x="7594243" y="1692249"/>
            <a:ext cx="3167137" cy="3252548"/>
          </a:xfrm>
          <a:prstGeom prst="teardrop">
            <a:avLst>
              <a:gd name="adj" fmla="val 121676"/>
            </a:avLst>
          </a:prstGeom>
          <a:gradFill>
            <a:gsLst>
              <a:gs pos="1000">
                <a:schemeClr val="accent4"/>
              </a:gs>
              <a:gs pos="99000">
                <a:schemeClr val="accent4">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10" name="TextBox 9">
            <a:extLst>
              <a:ext uri="{FF2B5EF4-FFF2-40B4-BE49-F238E27FC236}">
                <a16:creationId xmlns:a16="http://schemas.microsoft.com/office/drawing/2014/main" id="{0D50D3B2-73EC-434E-A395-09EF63E82815}"/>
              </a:ext>
            </a:extLst>
          </p:cNvPr>
          <p:cNvSpPr txBox="1"/>
          <p:nvPr/>
        </p:nvSpPr>
        <p:spPr>
          <a:xfrm>
            <a:off x="7933034" y="2113587"/>
            <a:ext cx="2343644" cy="2246769"/>
          </a:xfrm>
          <a:prstGeom prst="rect">
            <a:avLst/>
          </a:prstGeom>
          <a:noFill/>
        </p:spPr>
        <p:txBody>
          <a:bodyPr wrap="square">
            <a:spAutoFit/>
          </a:bodyPr>
          <a:lstStyle/>
          <a:p>
            <a:pPr algn="r" rtl="1" fontAlgn="base">
              <a:buFont typeface="Arial" panose="020B0604020202020204" pitchFamily="34" charset="0"/>
              <a:buChar char="•"/>
            </a:pPr>
            <a:r>
              <a:rPr lang="ar-AE" sz="2800" b="0" i="0" u="none" strike="noStrike" dirty="0">
                <a:solidFill>
                  <a:srgbClr val="FFFFFF"/>
                </a:solidFill>
                <a:effectLst/>
                <a:latin typeface="Arial" panose="020B0604020202020204" pitchFamily="34" charset="0"/>
                <a:cs typeface="Century Gothic" panose="020B0502020202020204" pitchFamily="34" charset="0"/>
              </a:rPr>
              <a:t>ما هي المشاكل الاجتماعية أو البيئية الأخرى التي يمكن حلها من خلال التكنولوجيا؟</a:t>
            </a:r>
            <a:r>
              <a:rPr lang="en-US" sz="2800" b="0" i="0" dirty="0">
                <a:solidFill>
                  <a:srgbClr val="000000"/>
                </a:solidFill>
                <a:effectLst/>
                <a:latin typeface="Century Gothic" panose="020B0502020202020204" pitchFamily="34" charset="0"/>
              </a:rPr>
              <a:t>​</a:t>
            </a:r>
            <a:endParaRPr lang="en-US" sz="2800" b="0" i="0" dirty="0">
              <a:solidFill>
                <a:srgbClr val="000000"/>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F3E944BF-EE62-5F47-B0AC-4948A31624D0}"/>
              </a:ext>
            </a:extLst>
          </p:cNvPr>
          <p:cNvPicPr>
            <a:picLocks noChangeAspect="1"/>
          </p:cNvPicPr>
          <p:nvPr/>
        </p:nvPicPr>
        <p:blipFill rotWithShape="1">
          <a:blip r:embed="rId3"/>
          <a:srcRect t="44244" r="58119" b="1"/>
          <a:stretch/>
        </p:blipFill>
        <p:spPr>
          <a:xfrm rot="16200000">
            <a:off x="7156908" y="1465883"/>
            <a:ext cx="3264003" cy="6806182"/>
          </a:xfrm>
          <a:prstGeom prst="rect">
            <a:avLst/>
          </a:prstGeom>
        </p:spPr>
      </p:pic>
      <p:sp>
        <p:nvSpPr>
          <p:cNvPr id="17" name="Teardrop 16">
            <a:extLst>
              <a:ext uri="{FF2B5EF4-FFF2-40B4-BE49-F238E27FC236}">
                <a16:creationId xmlns:a16="http://schemas.microsoft.com/office/drawing/2014/main" id="{2583DBCB-27FA-624F-9BD1-8A55E7749BBA}"/>
              </a:ext>
            </a:extLst>
          </p:cNvPr>
          <p:cNvSpPr/>
          <p:nvPr/>
        </p:nvSpPr>
        <p:spPr>
          <a:xfrm rot="9161322">
            <a:off x="4773890" y="1335887"/>
            <a:ext cx="2637675" cy="2722541"/>
          </a:xfrm>
          <a:prstGeom prst="teardrop">
            <a:avLst>
              <a:gd name="adj" fmla="val 121676"/>
            </a:avLst>
          </a:prstGeom>
          <a:gradFill>
            <a:gsLst>
              <a:gs pos="0">
                <a:schemeClr val="accent3"/>
              </a:gs>
              <a:gs pos="100000">
                <a:schemeClr val="accent3">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8" name="TextBox 7">
            <a:extLst>
              <a:ext uri="{FF2B5EF4-FFF2-40B4-BE49-F238E27FC236}">
                <a16:creationId xmlns:a16="http://schemas.microsoft.com/office/drawing/2014/main" id="{9FD938BA-263F-164E-BE87-3E03E99ABAA2}"/>
              </a:ext>
            </a:extLst>
          </p:cNvPr>
          <p:cNvSpPr txBox="1"/>
          <p:nvPr/>
        </p:nvSpPr>
        <p:spPr>
          <a:xfrm>
            <a:off x="4598974" y="2147064"/>
            <a:ext cx="2288979" cy="1384995"/>
          </a:xfrm>
          <a:prstGeom prst="rect">
            <a:avLst/>
          </a:prstGeom>
          <a:noFill/>
        </p:spPr>
        <p:txBody>
          <a:bodyPr wrap="square">
            <a:spAutoFit/>
          </a:bodyPr>
          <a:lstStyle/>
          <a:p>
            <a:pPr algn="r" rtl="1" fontAlgn="base">
              <a:buFont typeface="Arial" panose="020B0604020202020204" pitchFamily="34" charset="0"/>
              <a:buChar char="•"/>
            </a:pPr>
            <a:r>
              <a:rPr lang="ar-AE" sz="2800" b="0" i="0" u="none" strike="noStrike" dirty="0">
                <a:solidFill>
                  <a:srgbClr val="FFFFFF"/>
                </a:solidFill>
                <a:effectLst/>
                <a:latin typeface="Arial" panose="020B0604020202020204" pitchFamily="34" charset="0"/>
                <a:cs typeface="Century Gothic" panose="020B0502020202020204" pitchFamily="34" charset="0"/>
              </a:rPr>
              <a:t>ما الذي لفت انتباهك في هذا الفيديو؟</a:t>
            </a:r>
            <a:r>
              <a:rPr lang="en-US" sz="2800" b="0" i="0" dirty="0">
                <a:solidFill>
                  <a:srgbClr val="000000"/>
                </a:solidFill>
                <a:effectLst/>
                <a:latin typeface="Century Gothic" panose="020B0502020202020204" pitchFamily="34" charset="0"/>
              </a:rPr>
              <a:t>​</a:t>
            </a:r>
            <a:endParaRPr lang="en-US" sz="2800" b="0" i="0" dirty="0">
              <a:solidFill>
                <a:srgbClr val="000000"/>
              </a:solidFill>
              <a:effectLst/>
              <a:latin typeface="Arial" panose="020B0604020202020204" pitchFamily="34" charset="0"/>
            </a:endParaRPr>
          </a:p>
        </p:txBody>
      </p:sp>
      <p:sp>
        <p:nvSpPr>
          <p:cNvPr id="20" name="Title 1">
            <a:extLst>
              <a:ext uri="{FF2B5EF4-FFF2-40B4-BE49-F238E27FC236}">
                <a16:creationId xmlns:a16="http://schemas.microsoft.com/office/drawing/2014/main" id="{878432C8-137A-7A4E-99B2-C2B05EC6BBAD}"/>
              </a:ext>
            </a:extLst>
          </p:cNvPr>
          <p:cNvSpPr txBox="1">
            <a:spLocks/>
          </p:cNvSpPr>
          <p:nvPr/>
        </p:nvSpPr>
        <p:spPr>
          <a:xfrm>
            <a:off x="5613205" y="4967542"/>
            <a:ext cx="806791" cy="92333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6000" dirty="0">
                <a:latin typeface="Century Gothic"/>
                <a:ea typeface="Century Gothic"/>
                <a:cs typeface="Century Gothic"/>
                <a:sym typeface="Century Gothic"/>
              </a:rPr>
              <a:t>?</a:t>
            </a:r>
            <a:endParaRPr lang="en-US" sz="6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D804E-5CEF-AC44-8645-A6EBED989641}"/>
              </a:ext>
            </a:extLst>
          </p:cNvPr>
          <p:cNvSpPr txBox="1"/>
          <p:nvPr/>
        </p:nvSpPr>
        <p:spPr>
          <a:xfrm>
            <a:off x="760811" y="2736502"/>
            <a:ext cx="4654151" cy="1754326"/>
          </a:xfrm>
          <a:prstGeom prst="rect">
            <a:avLst/>
          </a:prstGeom>
          <a:noFill/>
        </p:spPr>
        <p:txBody>
          <a:bodyPr wrap="square">
            <a:spAutoFit/>
          </a:bodyPr>
          <a:lstStyle/>
          <a:p>
            <a:pPr algn="r" rtl="0" fontAlgn="base"/>
            <a:r>
              <a:rPr lang="ar-SA" sz="3600" b="1" i="0" u="none" strike="noStrike" dirty="0">
                <a:solidFill>
                  <a:srgbClr val="FFFFFF"/>
                </a:solidFill>
                <a:effectLst/>
                <a:latin typeface="Segoe UI" panose="020B0502040204020203" pitchFamily="34" charset="0"/>
                <a:cs typeface="Century Gothic" panose="020B0502020202020204" pitchFamily="34" charset="0"/>
              </a:rPr>
              <a:t>ماذا تريد أن تصبح عندما تكبر ؟ ما هو حلمك؟</a:t>
            </a:r>
            <a:r>
              <a:rPr lang="en-US" sz="3600" b="0" i="0" dirty="0">
                <a:solidFill>
                  <a:srgbClr val="000000"/>
                </a:solidFill>
                <a:effectLst/>
                <a:latin typeface="Century Gothic" panose="020B0502020202020204" pitchFamily="34" charset="0"/>
              </a:rPr>
              <a:t>​</a:t>
            </a:r>
            <a:endParaRPr lang="en-US" sz="3600" b="0" i="0" dirty="0">
              <a:solidFill>
                <a:srgbClr val="000000"/>
              </a:solidFill>
              <a:effectLst/>
              <a:latin typeface="Segoe UI" panose="020B0502040204020203" pitchFamily="34" charset="0"/>
            </a:endParaRPr>
          </a:p>
          <a:p>
            <a:pPr algn="l" rtl="0" fontAlgn="base"/>
            <a:endParaRPr lang="en-US" sz="3600" b="0" i="0" dirty="0">
              <a:solidFill>
                <a:srgbClr val="000000"/>
              </a:solidFill>
              <a:effectLst/>
              <a:latin typeface="Segoe UI" panose="020B0502040204020203" pitchFamily="34" charset="0"/>
            </a:endParaRPr>
          </a:p>
        </p:txBody>
      </p:sp>
      <p:sp>
        <p:nvSpPr>
          <p:cNvPr id="18" name="Teardrop 17">
            <a:extLst>
              <a:ext uri="{FF2B5EF4-FFF2-40B4-BE49-F238E27FC236}">
                <a16:creationId xmlns:a16="http://schemas.microsoft.com/office/drawing/2014/main" id="{5428C798-E71C-F146-8D18-683D034202D4}"/>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8" name="Picture 7">
            <a:extLst>
              <a:ext uri="{FF2B5EF4-FFF2-40B4-BE49-F238E27FC236}">
                <a16:creationId xmlns:a16="http://schemas.microsoft.com/office/drawing/2014/main" id="{C5CD6E3B-E967-9845-8A2E-1E96FBD6EDF7}"/>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2204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49652920-DD45-4FAA-B991-1344EEEF4AFF}"/>
              </a:ext>
            </a:extLst>
          </p:cNvPr>
          <p:cNvSpPr txBox="1">
            <a:spLocks/>
          </p:cNvSpPr>
          <p:nvPr/>
        </p:nvSpPr>
        <p:spPr>
          <a:xfrm>
            <a:off x="485775" y="2447235"/>
            <a:ext cx="5046700" cy="2785157"/>
          </a:xfrm>
          <a:prstGeom prst="rect">
            <a:avLst/>
          </a:prstGeom>
          <a:noFill/>
          <a:ln>
            <a:noFill/>
          </a:ln>
        </p:spPr>
        <p:txBody>
          <a:bodyPr spcFirstLastPara="1" wrap="square" lIns="91425" tIns="45700" rIns="91425" bIns="45700" anchor="t" anchorCtr="0">
            <a:noAutofit/>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r">
              <a:spcBef>
                <a:spcPts val="0"/>
              </a:spcBef>
              <a:spcAft>
                <a:spcPts val="0"/>
              </a:spcAft>
            </a:pPr>
            <a:r>
              <a:rPr lang="ar-MA" sz="4400" dirty="0">
                <a:effectLst/>
                <a:latin typeface="Calibri" panose="020F0502020204030204" pitchFamily="34" charset="0"/>
                <a:ea typeface="Calibri" panose="020F0502020204030204" pitchFamily="34" charset="0"/>
                <a:cs typeface="Arial" panose="020B0604020202020204" pitchFamily="34" charset="0"/>
              </a:rPr>
              <a:t>هل تريد أن تؤثر على العالم وتساهم في تطويره ؟</a:t>
            </a:r>
            <a:endParaRPr lang="en-US" sz="4400" dirty="0">
              <a:effectLst/>
              <a:latin typeface="Calibri" panose="020F0502020204030204" pitchFamily="34" charset="0"/>
              <a:ea typeface="Calibri" panose="020F0502020204030204" pitchFamily="34" charset="0"/>
            </a:endParaRPr>
          </a:p>
        </p:txBody>
      </p:sp>
      <p:sp>
        <p:nvSpPr>
          <p:cNvPr id="7" name="Teardrop 6">
            <a:extLst>
              <a:ext uri="{FF2B5EF4-FFF2-40B4-BE49-F238E27FC236}">
                <a16:creationId xmlns:a16="http://schemas.microsoft.com/office/drawing/2014/main" id="{2816091E-0F58-EA4A-919E-1FC4AA851F95}"/>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9" name="Picture 8">
            <a:extLst>
              <a:ext uri="{FF2B5EF4-FFF2-40B4-BE49-F238E27FC236}">
                <a16:creationId xmlns:a16="http://schemas.microsoft.com/office/drawing/2014/main" id="{C2F5CEAA-F6B7-DE49-A991-28AD50A628CB}"/>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42129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Rectangle 2">
            <a:extLst>
              <a:ext uri="{FF2B5EF4-FFF2-40B4-BE49-F238E27FC236}">
                <a16:creationId xmlns:a16="http://schemas.microsoft.com/office/drawing/2014/main" id="{4AADA5D6-35F1-854C-BBC6-96E3FC2B40F5}"/>
              </a:ext>
            </a:extLst>
          </p:cNvPr>
          <p:cNvSpPr/>
          <p:nvPr/>
        </p:nvSpPr>
        <p:spPr>
          <a:xfrm>
            <a:off x="3502152" y="5404104"/>
            <a:ext cx="5084064" cy="118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 name="Rectangle 3">
            <a:extLst>
              <a:ext uri="{FF2B5EF4-FFF2-40B4-BE49-F238E27FC236}">
                <a16:creationId xmlns:a16="http://schemas.microsoft.com/office/drawing/2014/main" id="{C946EA6B-1F45-BF48-BBB7-894346700E77}"/>
              </a:ext>
            </a:extLst>
          </p:cNvPr>
          <p:cNvSpPr/>
          <p:nvPr/>
        </p:nvSpPr>
        <p:spPr>
          <a:xfrm>
            <a:off x="1883664" y="1874520"/>
            <a:ext cx="8275320" cy="4251960"/>
          </a:xfrm>
          <a:prstGeom prst="rect">
            <a:avLst/>
          </a:prstGeom>
          <a:gradFill>
            <a:gsLst>
              <a:gs pos="0">
                <a:schemeClr val="accent2"/>
              </a:gs>
              <a:gs pos="54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ctrTitle"/>
          </p:nvPr>
        </p:nvSpPr>
        <p:spPr>
          <a:xfrm>
            <a:off x="436244" y="716483"/>
            <a:ext cx="11319511" cy="615553"/>
          </a:xfrm>
        </p:spPr>
        <p:txBody>
          <a:bodyPr/>
          <a:lstStyle/>
          <a:p>
            <a:r>
              <a:rPr lang="ar-AE" dirty="0">
                <a:latin typeface="Century Gothic"/>
                <a:ea typeface="Century Gothic"/>
                <a:cs typeface="Century Gothic"/>
                <a:sym typeface="Century Gothic"/>
              </a:rPr>
              <a:t>هيا نرمي النرد</a:t>
            </a:r>
            <a:endParaRPr lang="en-US" dirty="0"/>
          </a:p>
        </p:txBody>
      </p:sp>
      <p:pic>
        <p:nvPicPr>
          <p:cNvPr id="5" name="Google Shape;146;p9" descr="A picture containing jack, electronics&#10;&#10;Description automatically generated">
            <a:hlinkClick r:id="rId3"/>
            <a:extLst>
              <a:ext uri="{FF2B5EF4-FFF2-40B4-BE49-F238E27FC236}">
                <a16:creationId xmlns:a16="http://schemas.microsoft.com/office/drawing/2014/main" id="{42168627-1E35-4AC2-9AEB-D378DEEB01AB}"/>
              </a:ext>
            </a:extLst>
          </p:cNvPr>
          <p:cNvPicPr preferRelativeResize="0"/>
          <p:nvPr/>
        </p:nvPicPr>
        <p:blipFill rotWithShape="1">
          <a:blip r:embed="rId4">
            <a:alphaModFix/>
          </a:blip>
          <a:srcRect/>
          <a:stretch/>
        </p:blipFill>
        <p:spPr>
          <a:xfrm>
            <a:off x="1983714" y="1957944"/>
            <a:ext cx="8075220" cy="4085112"/>
          </a:xfrm>
          <a:prstGeom prst="rect">
            <a:avLst/>
          </a:prstGeom>
          <a:noFill/>
          <a:ln>
            <a:noFill/>
          </a:ln>
        </p:spPr>
      </p:pic>
      <p:sp>
        <p:nvSpPr>
          <p:cNvPr id="6" name="Google Shape;144;p9">
            <a:extLst>
              <a:ext uri="{FF2B5EF4-FFF2-40B4-BE49-F238E27FC236}">
                <a16:creationId xmlns:a16="http://schemas.microsoft.com/office/drawing/2014/main" id="{0B3606E1-654D-45BB-9DA8-32892B0A6B2F}"/>
              </a:ext>
            </a:extLst>
          </p:cNvPr>
          <p:cNvSpPr txBox="1"/>
          <p:nvPr/>
        </p:nvSpPr>
        <p:spPr>
          <a:xfrm>
            <a:off x="2197077" y="1313748"/>
            <a:ext cx="769421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AE" sz="3200" b="0" i="0" u="none" strike="noStrike" dirty="0">
                <a:solidFill>
                  <a:srgbClr val="FFFFFF"/>
                </a:solidFill>
                <a:effectLst/>
                <a:cs typeface="Century Gothic" panose="020B0502020202020204" pitchFamily="34" charset="0"/>
              </a:rPr>
              <a:t>البرمجة أبسط مما تعتقد ومن الممتع تجربتها!</a:t>
            </a:r>
            <a:r>
              <a:rPr lang="ar-AE" sz="3200" b="0" i="0" dirty="0">
                <a:solidFill>
                  <a:srgbClr val="000000"/>
                </a:solidFill>
                <a:effectLst/>
                <a:latin typeface="Century Gothic" panose="020B0502020202020204" pitchFamily="34" charset="0"/>
              </a:rPr>
              <a:t>​</a:t>
            </a:r>
            <a:endParaRPr sz="2400" dirty="0"/>
          </a:p>
        </p:txBody>
      </p:sp>
    </p:spTree>
    <p:extLst>
      <p:ext uri="{BB962C8B-B14F-4D97-AF65-F5344CB8AC3E}">
        <p14:creationId xmlns:p14="http://schemas.microsoft.com/office/powerpoint/2010/main" val="2680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7" name="Google Shape;137;p8"/>
          <p:cNvPicPr preferRelativeResize="0"/>
          <p:nvPr/>
        </p:nvPicPr>
        <p:blipFill rotWithShape="1">
          <a:blip r:embed="rId3"/>
          <a:srcRect l="1735" t="2971" r="1735" b="-2971"/>
          <a:stretch/>
        </p:blipFill>
        <p:spPr>
          <a:xfrm>
            <a:off x="0" y="-1828038"/>
            <a:ext cx="12192000" cy="8951976"/>
          </a:xfrm>
          <a:prstGeom prst="rect">
            <a:avLst/>
          </a:prstGeom>
          <a:noFill/>
          <a:ln>
            <a:noFill/>
          </a:ln>
        </p:spPr>
      </p:pic>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title"/>
          </p:nvPr>
        </p:nvSpPr>
        <p:spPr>
          <a:xfrm>
            <a:off x="4648836" y="4720260"/>
            <a:ext cx="2894328" cy="738664"/>
          </a:xfrm>
        </p:spPr>
        <p:txBody>
          <a:bodyPr/>
          <a:lstStyle/>
          <a:p>
            <a:r>
              <a:rPr lang="en-US" sz="4800" dirty="0"/>
              <a:t>a game!</a:t>
            </a:r>
          </a:p>
        </p:txBody>
      </p:sp>
      <p:sp>
        <p:nvSpPr>
          <p:cNvPr id="3" name="TextBox 2">
            <a:extLst>
              <a:ext uri="{FF2B5EF4-FFF2-40B4-BE49-F238E27FC236}">
                <a16:creationId xmlns:a16="http://schemas.microsoft.com/office/drawing/2014/main" id="{F47A2233-65FA-40D8-8655-D82BCF3464CD}"/>
              </a:ext>
            </a:extLst>
          </p:cNvPr>
          <p:cNvSpPr txBox="1"/>
          <p:nvPr/>
        </p:nvSpPr>
        <p:spPr>
          <a:xfrm>
            <a:off x="4440433" y="5896125"/>
            <a:ext cx="3000375" cy="830997"/>
          </a:xfrm>
          <a:prstGeom prst="rect">
            <a:avLst/>
          </a:prstGeom>
          <a:noFill/>
        </p:spPr>
        <p:txBody>
          <a:bodyPr wrap="square" rtlCol="0">
            <a:spAutoFit/>
          </a:bodyPr>
          <a:lstStyle/>
          <a:p>
            <a:r>
              <a:rPr lang="ar-AE" sz="4800" b="0" i="0" u="none" strike="noStrike" dirty="0">
                <a:solidFill>
                  <a:srgbClr val="FFFFFF"/>
                </a:solidFill>
                <a:effectLst/>
                <a:cs typeface="Century Gothic" panose="020B0502020202020204" pitchFamily="34" charset="0"/>
              </a:rPr>
              <a:t>هيا بنا نلعب !</a:t>
            </a:r>
            <a:r>
              <a:rPr lang="ar-AE" sz="4800" b="0" i="0" dirty="0">
                <a:solidFill>
                  <a:srgbClr val="000000"/>
                </a:solidFill>
                <a:effectLst/>
                <a:latin typeface="Century Gothic" panose="020B0502020202020204" pitchFamily="34" charset="0"/>
              </a:rPr>
              <a:t>​</a:t>
            </a:r>
            <a:endParaRPr lang="en-US" sz="4800" dirty="0" err="1">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8E65E98-539F-494F-B2D1-DA9CF87C6AAC}"/>
              </a:ext>
            </a:extLst>
          </p:cNvPr>
          <p:cNvPicPr>
            <a:picLocks noChangeAspect="1"/>
          </p:cNvPicPr>
          <p:nvPr/>
        </p:nvPicPr>
        <p:blipFill rotWithShape="1">
          <a:blip r:embed="rId3"/>
          <a:srcRect l="-3069" t="21701" r="44708" b="35684"/>
          <a:stretch/>
        </p:blipFill>
        <p:spPr>
          <a:xfrm>
            <a:off x="2384920" y="3686365"/>
            <a:ext cx="1085817" cy="1370199"/>
          </a:xfrm>
          <a:prstGeom prst="rect">
            <a:avLst/>
          </a:prstGeom>
        </p:spPr>
      </p:pic>
      <p:pic>
        <p:nvPicPr>
          <p:cNvPr id="51" name="Picture 50">
            <a:hlinkClick r:id="rId4" action="ppaction://hlinksldjump"/>
            <a:extLst>
              <a:ext uri="{FF2B5EF4-FFF2-40B4-BE49-F238E27FC236}">
                <a16:creationId xmlns:a16="http://schemas.microsoft.com/office/drawing/2014/main" id="{1475FFC9-81B9-5A42-89B0-CB124D314B03}"/>
              </a:ext>
            </a:extLst>
          </p:cNvPr>
          <p:cNvPicPr>
            <a:picLocks noChangeAspect="1"/>
          </p:cNvPicPr>
          <p:nvPr/>
        </p:nvPicPr>
        <p:blipFill rotWithShape="1">
          <a:blip r:embed="rId3"/>
          <a:srcRect l="-11251" t="-3704" r="37210" b="64528"/>
          <a:stretch/>
        </p:blipFill>
        <p:spPr>
          <a:xfrm rot="5400000">
            <a:off x="7006572" y="3680599"/>
            <a:ext cx="1377539" cy="1259629"/>
          </a:xfrm>
          <a:prstGeom prst="rect">
            <a:avLst/>
          </a:prstGeom>
        </p:spPr>
      </p:pic>
      <p:sp>
        <p:nvSpPr>
          <p:cNvPr id="7" name="Rounded Rectangle 6">
            <a:extLst>
              <a:ext uri="{FF2B5EF4-FFF2-40B4-BE49-F238E27FC236}">
                <a16:creationId xmlns:a16="http://schemas.microsoft.com/office/drawing/2014/main" id="{D43046AE-87DF-4FF3-A3CF-DB6DACA94D4B}"/>
              </a:ext>
            </a:extLst>
          </p:cNvPr>
          <p:cNvSpPr/>
          <p:nvPr/>
        </p:nvSpPr>
        <p:spPr>
          <a:xfrm>
            <a:off x="706552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3" name="Picture 42">
            <a:hlinkClick r:id="rId4" action="ppaction://hlinksldjump"/>
            <a:extLst>
              <a:ext uri="{FF2B5EF4-FFF2-40B4-BE49-F238E27FC236}">
                <a16:creationId xmlns:a16="http://schemas.microsoft.com/office/drawing/2014/main" id="{840C0473-6C74-5E4A-8903-B7E0EC088765}"/>
              </a:ext>
            </a:extLst>
          </p:cNvPr>
          <p:cNvPicPr>
            <a:picLocks noChangeAspect="1"/>
          </p:cNvPicPr>
          <p:nvPr/>
        </p:nvPicPr>
        <p:blipFill rotWithShape="1">
          <a:blip r:embed="rId5"/>
          <a:srcRect l="79" t="-1999" r="84054" b="53909"/>
          <a:stretch/>
        </p:blipFill>
        <p:spPr>
          <a:xfrm>
            <a:off x="7167523" y="4020472"/>
            <a:ext cx="392398" cy="701987"/>
          </a:xfrm>
          <a:prstGeom prst="rect">
            <a:avLst/>
          </a:prstGeom>
          <a:effectLst>
            <a:glow rad="161951">
              <a:schemeClr val="bg1">
                <a:alpha val="18123"/>
              </a:schemeClr>
            </a:glow>
          </a:effectLst>
        </p:spPr>
      </p:pic>
      <p:pic>
        <p:nvPicPr>
          <p:cNvPr id="44" name="Picture 43">
            <a:hlinkClick r:id="rId4" action="ppaction://hlinksldjump"/>
            <a:extLst>
              <a:ext uri="{FF2B5EF4-FFF2-40B4-BE49-F238E27FC236}">
                <a16:creationId xmlns:a16="http://schemas.microsoft.com/office/drawing/2014/main" id="{EF9F62A1-B3FD-2C45-8772-9B88F965AE47}"/>
              </a:ext>
            </a:extLst>
          </p:cNvPr>
          <p:cNvPicPr>
            <a:picLocks noChangeAspect="1"/>
          </p:cNvPicPr>
          <p:nvPr/>
        </p:nvPicPr>
        <p:blipFill rotWithShape="1">
          <a:blip r:embed="rId5"/>
          <a:srcRect l="79" t="-1999" r="84054" b="53909"/>
          <a:stretch/>
        </p:blipFill>
        <p:spPr>
          <a:xfrm>
            <a:off x="7469275" y="4020472"/>
            <a:ext cx="392398" cy="701987"/>
          </a:xfrm>
          <a:prstGeom prst="rect">
            <a:avLst/>
          </a:prstGeom>
          <a:effectLst>
            <a:glow rad="161951">
              <a:schemeClr val="bg1">
                <a:alpha val="18123"/>
              </a:schemeClr>
            </a:glow>
          </a:effectLst>
        </p:spPr>
      </p:pic>
      <p:sp>
        <p:nvSpPr>
          <p:cNvPr id="5" name="Title 4">
            <a:extLst>
              <a:ext uri="{FF2B5EF4-FFF2-40B4-BE49-F238E27FC236}">
                <a16:creationId xmlns:a16="http://schemas.microsoft.com/office/drawing/2014/main" id="{26D8C142-FD74-437C-A4AA-02070A2D38A9}"/>
              </a:ext>
            </a:extLst>
          </p:cNvPr>
          <p:cNvSpPr>
            <a:spLocks noGrp="1"/>
          </p:cNvSpPr>
          <p:nvPr>
            <p:ph type="title"/>
          </p:nvPr>
        </p:nvSpPr>
        <p:spPr>
          <a:xfrm>
            <a:off x="3186682" y="588877"/>
            <a:ext cx="5904958" cy="734812"/>
          </a:xfrm>
        </p:spPr>
        <p:txBody>
          <a:bodyPr/>
          <a:lstStyle/>
          <a:p>
            <a:r>
              <a:rPr lang="en-US" dirty="0"/>
              <a:t>Pick the Numbered Card</a:t>
            </a:r>
          </a:p>
        </p:txBody>
      </p:sp>
      <p:pic>
        <p:nvPicPr>
          <p:cNvPr id="27" name="Picture 26">
            <a:extLst>
              <a:ext uri="{FF2B5EF4-FFF2-40B4-BE49-F238E27FC236}">
                <a16:creationId xmlns:a16="http://schemas.microsoft.com/office/drawing/2014/main" id="{A2BD231B-5F76-A54D-A544-DADBF9F1E911}"/>
              </a:ext>
            </a:extLst>
          </p:cNvPr>
          <p:cNvPicPr>
            <a:picLocks noChangeAspect="1"/>
          </p:cNvPicPr>
          <p:nvPr/>
        </p:nvPicPr>
        <p:blipFill rotWithShape="1">
          <a:blip r:embed="rId3"/>
          <a:srcRect l="1" t="44244" r="52824" b="1"/>
          <a:stretch/>
        </p:blipFill>
        <p:spPr>
          <a:xfrm>
            <a:off x="1263650" y="1802184"/>
            <a:ext cx="1116280" cy="1374387"/>
          </a:xfrm>
          <a:prstGeom prst="rect">
            <a:avLst/>
          </a:prstGeom>
        </p:spPr>
      </p:pic>
      <p:sp>
        <p:nvSpPr>
          <p:cNvPr id="18" name="Rounded Rectangle 17">
            <a:extLst>
              <a:ext uri="{FF2B5EF4-FFF2-40B4-BE49-F238E27FC236}">
                <a16:creationId xmlns:a16="http://schemas.microsoft.com/office/drawing/2014/main" id="{8E33C968-7C9A-44E8-9A4E-23678DAA316C}"/>
              </a:ext>
            </a:extLst>
          </p:cNvPr>
          <p:cNvSpPr/>
          <p:nvPr/>
        </p:nvSpPr>
        <p:spPr>
          <a:xfrm>
            <a:off x="1477494" y="1799034"/>
            <a:ext cx="1004415" cy="1377537"/>
          </a:xfrm>
          <a:prstGeom prst="roundRect">
            <a:avLst/>
          </a:prstGeom>
          <a:noFill/>
          <a:ln w="38100">
            <a:solidFill>
              <a:schemeClr val="accent4"/>
            </a:solidFill>
          </a:ln>
          <a:effectLst>
            <a:outerShdw blurRad="50800" dist="38100" dir="2700000" algn="tl" rotWithShape="0">
              <a:schemeClr val="tx1">
                <a:lumMod val="75000"/>
                <a:lumOff val="25000"/>
                <a:alpha val="40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10" name="Picture 9">
            <a:hlinkClick r:id="rId6" action="ppaction://hlinksldjump"/>
            <a:extLst>
              <a:ext uri="{FF2B5EF4-FFF2-40B4-BE49-F238E27FC236}">
                <a16:creationId xmlns:a16="http://schemas.microsoft.com/office/drawing/2014/main" id="{7E7A068A-7A92-424B-96D1-84FDE50E6253}"/>
              </a:ext>
            </a:extLst>
          </p:cNvPr>
          <p:cNvPicPr>
            <a:picLocks noChangeAspect="1"/>
          </p:cNvPicPr>
          <p:nvPr/>
        </p:nvPicPr>
        <p:blipFill rotWithShape="1">
          <a:blip r:embed="rId5"/>
          <a:srcRect l="17095" r="62187" b="51910"/>
          <a:stretch/>
        </p:blipFill>
        <p:spPr>
          <a:xfrm>
            <a:off x="1731915" y="2136808"/>
            <a:ext cx="512359" cy="701987"/>
          </a:xfrm>
          <a:prstGeom prst="rect">
            <a:avLst/>
          </a:prstGeom>
          <a:effectLst>
            <a:glow rad="161951">
              <a:schemeClr val="bg1">
                <a:alpha val="18123"/>
              </a:schemeClr>
            </a:glow>
          </a:effectLst>
        </p:spPr>
      </p:pic>
      <p:pic>
        <p:nvPicPr>
          <p:cNvPr id="47" name="Picture 46">
            <a:extLst>
              <a:ext uri="{FF2B5EF4-FFF2-40B4-BE49-F238E27FC236}">
                <a16:creationId xmlns:a16="http://schemas.microsoft.com/office/drawing/2014/main" id="{6BF96DE8-C75B-C847-90DC-FC5027598CBE}"/>
              </a:ext>
            </a:extLst>
          </p:cNvPr>
          <p:cNvPicPr>
            <a:picLocks noChangeAspect="1"/>
          </p:cNvPicPr>
          <p:nvPr/>
        </p:nvPicPr>
        <p:blipFill rotWithShape="1">
          <a:blip r:embed="rId3"/>
          <a:srcRect l="-3069" t="-12654" r="44708" b="56899"/>
          <a:stretch/>
        </p:blipFill>
        <p:spPr>
          <a:xfrm>
            <a:off x="3042513" y="1389888"/>
            <a:ext cx="1085817" cy="1792677"/>
          </a:xfrm>
          <a:prstGeom prst="rect">
            <a:avLst/>
          </a:prstGeom>
        </p:spPr>
      </p:pic>
      <p:sp>
        <p:nvSpPr>
          <p:cNvPr id="19" name="Rounded Rectangle 18">
            <a:extLst>
              <a:ext uri="{FF2B5EF4-FFF2-40B4-BE49-F238E27FC236}">
                <a16:creationId xmlns:a16="http://schemas.microsoft.com/office/drawing/2014/main" id="{A9B153DA-22EF-49EC-BA0F-D672558746E7}"/>
              </a:ext>
            </a:extLst>
          </p:cNvPr>
          <p:cNvSpPr/>
          <p:nvPr/>
        </p:nvSpPr>
        <p:spPr>
          <a:xfrm>
            <a:off x="3101830" y="179903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3" name="Picture 32">
            <a:hlinkClick r:id="rId7" action="ppaction://hlinksldjump"/>
            <a:extLst>
              <a:ext uri="{FF2B5EF4-FFF2-40B4-BE49-F238E27FC236}">
                <a16:creationId xmlns:a16="http://schemas.microsoft.com/office/drawing/2014/main" id="{FF51377F-36F6-4F48-A9BD-F619B1E4F6E4}"/>
              </a:ext>
            </a:extLst>
          </p:cNvPr>
          <p:cNvPicPr>
            <a:picLocks noChangeAspect="1"/>
          </p:cNvPicPr>
          <p:nvPr/>
        </p:nvPicPr>
        <p:blipFill rotWithShape="1">
          <a:blip r:embed="rId5"/>
          <a:srcRect l="36714" r="42568" b="51910"/>
          <a:stretch/>
        </p:blipFill>
        <p:spPr>
          <a:xfrm>
            <a:off x="3287083" y="2136808"/>
            <a:ext cx="512359" cy="701987"/>
          </a:xfrm>
          <a:prstGeom prst="rect">
            <a:avLst/>
          </a:prstGeom>
          <a:effectLst>
            <a:glow rad="161951">
              <a:schemeClr val="bg1">
                <a:alpha val="18123"/>
              </a:schemeClr>
            </a:glow>
          </a:effectLst>
        </p:spPr>
      </p:pic>
      <p:pic>
        <p:nvPicPr>
          <p:cNvPr id="48" name="Picture 47">
            <a:extLst>
              <a:ext uri="{FF2B5EF4-FFF2-40B4-BE49-F238E27FC236}">
                <a16:creationId xmlns:a16="http://schemas.microsoft.com/office/drawing/2014/main" id="{D970A19A-2EAB-0C42-B9EC-277D4AC4B1CF}"/>
              </a:ext>
            </a:extLst>
          </p:cNvPr>
          <p:cNvPicPr>
            <a:picLocks noChangeAspect="1"/>
          </p:cNvPicPr>
          <p:nvPr/>
        </p:nvPicPr>
        <p:blipFill rotWithShape="1">
          <a:blip r:embed="rId3"/>
          <a:srcRect l="-11251" t="-3704" r="37210" b="64528"/>
          <a:stretch/>
        </p:blipFill>
        <p:spPr>
          <a:xfrm rot="16200000">
            <a:off x="4384939" y="2026338"/>
            <a:ext cx="1377539" cy="1259629"/>
          </a:xfrm>
          <a:prstGeom prst="rect">
            <a:avLst/>
          </a:prstGeom>
        </p:spPr>
      </p:pic>
      <p:sp>
        <p:nvSpPr>
          <p:cNvPr id="20" name="Rounded Rectangle 19">
            <a:extLst>
              <a:ext uri="{FF2B5EF4-FFF2-40B4-BE49-F238E27FC236}">
                <a16:creationId xmlns:a16="http://schemas.microsoft.com/office/drawing/2014/main" id="{4FD090F5-54E1-4A51-B200-C3D9DC2240C7}"/>
              </a:ext>
            </a:extLst>
          </p:cNvPr>
          <p:cNvSpPr/>
          <p:nvPr/>
        </p:nvSpPr>
        <p:spPr>
          <a:xfrm>
            <a:off x="4706595"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5" name="Picture 34">
            <a:hlinkClick r:id="rId8" action="ppaction://hlinksldjump"/>
            <a:extLst>
              <a:ext uri="{FF2B5EF4-FFF2-40B4-BE49-F238E27FC236}">
                <a16:creationId xmlns:a16="http://schemas.microsoft.com/office/drawing/2014/main" id="{C0505CD2-25C3-4142-878E-6C8D40F81232}"/>
              </a:ext>
            </a:extLst>
          </p:cNvPr>
          <p:cNvPicPr>
            <a:picLocks noChangeAspect="1"/>
          </p:cNvPicPr>
          <p:nvPr/>
        </p:nvPicPr>
        <p:blipFill rotWithShape="1">
          <a:blip r:embed="rId5"/>
          <a:srcRect l="58491" r="20791" b="51910"/>
          <a:stretch/>
        </p:blipFill>
        <p:spPr>
          <a:xfrm>
            <a:off x="4905571" y="2136808"/>
            <a:ext cx="512359" cy="701987"/>
          </a:xfrm>
          <a:prstGeom prst="rect">
            <a:avLst/>
          </a:prstGeom>
          <a:effectLst>
            <a:glow rad="161951">
              <a:schemeClr val="bg1">
                <a:alpha val="18123"/>
              </a:schemeClr>
            </a:glow>
          </a:effectLst>
        </p:spPr>
      </p:pic>
      <p:pic>
        <p:nvPicPr>
          <p:cNvPr id="53" name="Picture 52">
            <a:extLst>
              <a:ext uri="{FF2B5EF4-FFF2-40B4-BE49-F238E27FC236}">
                <a16:creationId xmlns:a16="http://schemas.microsoft.com/office/drawing/2014/main" id="{564ED310-A225-314E-9CAE-A05DFD6E5233}"/>
              </a:ext>
            </a:extLst>
          </p:cNvPr>
          <p:cNvPicPr>
            <a:picLocks noChangeAspect="1"/>
          </p:cNvPicPr>
          <p:nvPr/>
        </p:nvPicPr>
        <p:blipFill rotWithShape="1">
          <a:blip r:embed="rId3"/>
          <a:srcRect l="-13903" t="32044" r="39862" b="36373"/>
          <a:stretch/>
        </p:blipFill>
        <p:spPr>
          <a:xfrm rot="5400000">
            <a:off x="6108254" y="2091248"/>
            <a:ext cx="1377539" cy="1015498"/>
          </a:xfrm>
          <a:prstGeom prst="rect">
            <a:avLst/>
          </a:prstGeom>
        </p:spPr>
      </p:pic>
      <p:sp>
        <p:nvSpPr>
          <p:cNvPr id="21" name="Rounded Rectangle 20">
            <a:extLst>
              <a:ext uri="{FF2B5EF4-FFF2-40B4-BE49-F238E27FC236}">
                <a16:creationId xmlns:a16="http://schemas.microsoft.com/office/drawing/2014/main" id="{862AF041-9C99-4AAB-B455-6A933491CD06}"/>
              </a:ext>
            </a:extLst>
          </p:cNvPr>
          <p:cNvSpPr/>
          <p:nvPr/>
        </p:nvSpPr>
        <p:spPr>
          <a:xfrm>
            <a:off x="6300358"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6" name="Picture 35">
            <a:hlinkClick r:id="rId9" action="ppaction://hlinksldjump"/>
            <a:extLst>
              <a:ext uri="{FF2B5EF4-FFF2-40B4-BE49-F238E27FC236}">
                <a16:creationId xmlns:a16="http://schemas.microsoft.com/office/drawing/2014/main" id="{C976DBF9-E35D-C745-ABF8-6DFA914B14AD}"/>
              </a:ext>
            </a:extLst>
          </p:cNvPr>
          <p:cNvPicPr>
            <a:picLocks noChangeAspect="1"/>
          </p:cNvPicPr>
          <p:nvPr/>
        </p:nvPicPr>
        <p:blipFill rotWithShape="1">
          <a:blip r:embed="rId5"/>
          <a:srcRect l="81245" r="-1963" b="51910"/>
          <a:stretch/>
        </p:blipFill>
        <p:spPr>
          <a:xfrm>
            <a:off x="6553168" y="2136808"/>
            <a:ext cx="512359" cy="701987"/>
          </a:xfrm>
          <a:prstGeom prst="rect">
            <a:avLst/>
          </a:prstGeom>
          <a:effectLst>
            <a:glow rad="161951">
              <a:schemeClr val="bg1">
                <a:alpha val="18123"/>
              </a:schemeClr>
            </a:glow>
          </a:effectLst>
        </p:spPr>
      </p:pic>
      <p:pic>
        <p:nvPicPr>
          <p:cNvPr id="57" name="Picture 56">
            <a:extLst>
              <a:ext uri="{FF2B5EF4-FFF2-40B4-BE49-F238E27FC236}">
                <a16:creationId xmlns:a16="http://schemas.microsoft.com/office/drawing/2014/main" id="{C4C8E647-1963-9241-8BCE-95F11AE66A0E}"/>
              </a:ext>
            </a:extLst>
          </p:cNvPr>
          <p:cNvPicPr>
            <a:picLocks noChangeAspect="1"/>
          </p:cNvPicPr>
          <p:nvPr/>
        </p:nvPicPr>
        <p:blipFill rotWithShape="1">
          <a:blip r:embed="rId3"/>
          <a:srcRect l="-3069" t="-12654" r="44708" b="56899"/>
          <a:stretch/>
        </p:blipFill>
        <p:spPr>
          <a:xfrm rot="10800000">
            <a:off x="9382761" y="1813183"/>
            <a:ext cx="1085817" cy="1792677"/>
          </a:xfrm>
          <a:prstGeom prst="rect">
            <a:avLst/>
          </a:prstGeom>
        </p:spPr>
      </p:pic>
      <p:sp>
        <p:nvSpPr>
          <p:cNvPr id="14" name="Rounded Rectangle 13">
            <a:extLst>
              <a:ext uri="{FF2B5EF4-FFF2-40B4-BE49-F238E27FC236}">
                <a16:creationId xmlns:a16="http://schemas.microsoft.com/office/drawing/2014/main" id="{26471AC4-25FA-42B1-8DD1-D3F4C7B1EF99}"/>
              </a:ext>
            </a:extLst>
          </p:cNvPr>
          <p:cNvSpPr/>
          <p:nvPr/>
        </p:nvSpPr>
        <p:spPr>
          <a:xfrm>
            <a:off x="946416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8" name="Picture 37">
            <a:hlinkClick r:id="rId10" action="ppaction://hlinksldjump"/>
            <a:extLst>
              <a:ext uri="{FF2B5EF4-FFF2-40B4-BE49-F238E27FC236}">
                <a16:creationId xmlns:a16="http://schemas.microsoft.com/office/drawing/2014/main" id="{52295D7C-D9A1-A24B-8CF4-9D5635716663}"/>
              </a:ext>
            </a:extLst>
          </p:cNvPr>
          <p:cNvPicPr>
            <a:picLocks noChangeAspect="1"/>
          </p:cNvPicPr>
          <p:nvPr/>
        </p:nvPicPr>
        <p:blipFill rotWithShape="1">
          <a:blip r:embed="rId5"/>
          <a:srcRect l="17756" t="55656" r="62632" b="-4372"/>
          <a:stretch/>
        </p:blipFill>
        <p:spPr>
          <a:xfrm>
            <a:off x="9707768" y="2136808"/>
            <a:ext cx="485007" cy="711131"/>
          </a:xfrm>
          <a:prstGeom prst="rect">
            <a:avLst/>
          </a:prstGeom>
          <a:effectLst>
            <a:glow rad="161951">
              <a:schemeClr val="bg1">
                <a:alpha val="18123"/>
              </a:schemeClr>
            </a:glow>
          </a:effectLst>
        </p:spPr>
      </p:pic>
      <p:grpSp>
        <p:nvGrpSpPr>
          <p:cNvPr id="83" name="Group 82">
            <a:extLst>
              <a:ext uri="{FF2B5EF4-FFF2-40B4-BE49-F238E27FC236}">
                <a16:creationId xmlns:a16="http://schemas.microsoft.com/office/drawing/2014/main" id="{F3B219D8-3620-684D-B0CE-80B24975A333}"/>
              </a:ext>
            </a:extLst>
          </p:cNvPr>
          <p:cNvGrpSpPr/>
          <p:nvPr/>
        </p:nvGrpSpPr>
        <p:grpSpPr>
          <a:xfrm>
            <a:off x="2315446" y="3674620"/>
            <a:ext cx="1004415" cy="1377537"/>
            <a:chOff x="2315446" y="3674620"/>
            <a:chExt cx="1004415" cy="1377537"/>
          </a:xfrm>
        </p:grpSpPr>
        <p:sp>
          <p:nvSpPr>
            <p:cNvPr id="15" name="Rounded Rectangle 14">
              <a:extLst>
                <a:ext uri="{FF2B5EF4-FFF2-40B4-BE49-F238E27FC236}">
                  <a16:creationId xmlns:a16="http://schemas.microsoft.com/office/drawing/2014/main" id="{D5E2C968-1EB7-4C00-AE8D-2D0735257024}"/>
                </a:ext>
              </a:extLst>
            </p:cNvPr>
            <p:cNvSpPr/>
            <p:nvPr/>
          </p:nvSpPr>
          <p:spPr>
            <a:xfrm>
              <a:off x="2315446"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9" name="Picture 38">
              <a:hlinkClick r:id="rId11" action="ppaction://hlinksldjump"/>
              <a:extLst>
                <a:ext uri="{FF2B5EF4-FFF2-40B4-BE49-F238E27FC236}">
                  <a16:creationId xmlns:a16="http://schemas.microsoft.com/office/drawing/2014/main" id="{CB9236BB-0AC4-0447-A0B7-9AB9149F4382}"/>
                </a:ext>
              </a:extLst>
            </p:cNvPr>
            <p:cNvPicPr>
              <a:picLocks noChangeAspect="1"/>
            </p:cNvPicPr>
            <p:nvPr/>
          </p:nvPicPr>
          <p:blipFill rotWithShape="1">
            <a:blip r:embed="rId5"/>
            <a:srcRect l="36714" t="53349" r="42568" b="-1439"/>
            <a:stretch/>
          </p:blipFill>
          <p:spPr>
            <a:xfrm>
              <a:off x="2546876" y="4020472"/>
              <a:ext cx="512359" cy="701987"/>
            </a:xfrm>
            <a:prstGeom prst="rect">
              <a:avLst/>
            </a:prstGeom>
            <a:effectLst>
              <a:glow rad="161951">
                <a:schemeClr val="bg1">
                  <a:alpha val="18123"/>
                </a:schemeClr>
              </a:glow>
            </a:effectLst>
          </p:spPr>
        </p:pic>
      </p:grpSp>
      <p:pic>
        <p:nvPicPr>
          <p:cNvPr id="54" name="Picture 53">
            <a:extLst>
              <a:ext uri="{FF2B5EF4-FFF2-40B4-BE49-F238E27FC236}">
                <a16:creationId xmlns:a16="http://schemas.microsoft.com/office/drawing/2014/main" id="{D5AF7866-1AF4-4943-9B98-9C39B5699ECF}"/>
              </a:ext>
            </a:extLst>
          </p:cNvPr>
          <p:cNvPicPr>
            <a:picLocks noChangeAspect="1"/>
          </p:cNvPicPr>
          <p:nvPr/>
        </p:nvPicPr>
        <p:blipFill rotWithShape="1">
          <a:blip r:embed="rId3"/>
          <a:srcRect l="-13903" t="32044" r="39862" b="36373"/>
          <a:stretch/>
        </p:blipFill>
        <p:spPr>
          <a:xfrm rot="16200000">
            <a:off x="3730816" y="3704941"/>
            <a:ext cx="1377539" cy="1015498"/>
          </a:xfrm>
          <a:prstGeom prst="rect">
            <a:avLst/>
          </a:prstGeom>
        </p:spPr>
      </p:pic>
      <p:sp>
        <p:nvSpPr>
          <p:cNvPr id="16" name="Rounded Rectangle 15">
            <a:extLst>
              <a:ext uri="{FF2B5EF4-FFF2-40B4-BE49-F238E27FC236}">
                <a16:creationId xmlns:a16="http://schemas.microsoft.com/office/drawing/2014/main" id="{07BD54A2-85FE-4BFA-8D70-D98F35F55060}"/>
              </a:ext>
            </a:extLst>
          </p:cNvPr>
          <p:cNvSpPr/>
          <p:nvPr/>
        </p:nvSpPr>
        <p:spPr>
          <a:xfrm>
            <a:off x="3920211"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0" name="Picture 39">
            <a:hlinkClick r:id="rId12" action="ppaction://hlinksldjump"/>
            <a:extLst>
              <a:ext uri="{FF2B5EF4-FFF2-40B4-BE49-F238E27FC236}">
                <a16:creationId xmlns:a16="http://schemas.microsoft.com/office/drawing/2014/main" id="{01600D66-6AE7-0648-A3E2-2E156F758EC3}"/>
              </a:ext>
            </a:extLst>
          </p:cNvPr>
          <p:cNvPicPr>
            <a:picLocks noChangeAspect="1"/>
          </p:cNvPicPr>
          <p:nvPr/>
        </p:nvPicPr>
        <p:blipFill rotWithShape="1">
          <a:blip r:embed="rId5"/>
          <a:srcRect l="57553" t="53349" r="21729" b="-1439"/>
          <a:stretch/>
        </p:blipFill>
        <p:spPr>
          <a:xfrm>
            <a:off x="4128331" y="4020472"/>
            <a:ext cx="512359" cy="701987"/>
          </a:xfrm>
          <a:prstGeom prst="rect">
            <a:avLst/>
          </a:prstGeom>
          <a:effectLst>
            <a:glow rad="161951">
              <a:schemeClr val="bg1">
                <a:alpha val="18123"/>
              </a:schemeClr>
            </a:glow>
          </a:effectLst>
        </p:spPr>
      </p:pic>
      <p:pic>
        <p:nvPicPr>
          <p:cNvPr id="55" name="Picture 54">
            <a:hlinkClick r:id="rId13" action="ppaction://hlinksldjump"/>
            <a:extLst>
              <a:ext uri="{FF2B5EF4-FFF2-40B4-BE49-F238E27FC236}">
                <a16:creationId xmlns:a16="http://schemas.microsoft.com/office/drawing/2014/main" id="{ABCBA129-7103-B148-A713-F3E894C1CA55}"/>
              </a:ext>
            </a:extLst>
          </p:cNvPr>
          <p:cNvPicPr>
            <a:picLocks noChangeAspect="1"/>
          </p:cNvPicPr>
          <p:nvPr/>
        </p:nvPicPr>
        <p:blipFill rotWithShape="1">
          <a:blip r:embed="rId3"/>
          <a:srcRect l="1" t="44244" r="52824" b="1"/>
          <a:stretch/>
        </p:blipFill>
        <p:spPr>
          <a:xfrm rot="10800000">
            <a:off x="5581022" y="3674619"/>
            <a:ext cx="1116280" cy="1374387"/>
          </a:xfrm>
          <a:prstGeom prst="rect">
            <a:avLst/>
          </a:prstGeom>
        </p:spPr>
      </p:pic>
      <p:sp>
        <p:nvSpPr>
          <p:cNvPr id="12" name="Rounded Rectangle 11">
            <a:extLst>
              <a:ext uri="{FF2B5EF4-FFF2-40B4-BE49-F238E27FC236}">
                <a16:creationId xmlns:a16="http://schemas.microsoft.com/office/drawing/2014/main" id="{32582399-69E8-4AE1-8C45-23A47B923167}"/>
              </a:ext>
            </a:extLst>
          </p:cNvPr>
          <p:cNvSpPr/>
          <p:nvPr/>
        </p:nvSpPr>
        <p:spPr>
          <a:xfrm>
            <a:off x="5513974"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1" name="Picture 40">
            <a:hlinkClick r:id="rId13" action="ppaction://hlinksldjump"/>
            <a:extLst>
              <a:ext uri="{FF2B5EF4-FFF2-40B4-BE49-F238E27FC236}">
                <a16:creationId xmlns:a16="http://schemas.microsoft.com/office/drawing/2014/main" id="{0E5336D5-4D25-B647-8130-289571771D41}"/>
              </a:ext>
            </a:extLst>
          </p:cNvPr>
          <p:cNvPicPr>
            <a:picLocks noChangeAspect="1"/>
          </p:cNvPicPr>
          <p:nvPr/>
        </p:nvPicPr>
        <p:blipFill rotWithShape="1">
          <a:blip r:embed="rId5"/>
          <a:srcRect l="78768" t="53349" r="514" b="-1439"/>
          <a:stretch/>
        </p:blipFill>
        <p:spPr>
          <a:xfrm>
            <a:off x="5908157" y="4020472"/>
            <a:ext cx="512359" cy="701987"/>
          </a:xfrm>
          <a:prstGeom prst="rect">
            <a:avLst/>
          </a:prstGeom>
          <a:effectLst>
            <a:glow rad="161951">
              <a:schemeClr val="bg1">
                <a:alpha val="18123"/>
              </a:schemeClr>
            </a:glow>
          </a:effectLst>
        </p:spPr>
      </p:pic>
      <p:pic>
        <p:nvPicPr>
          <p:cNvPr id="42" name="Picture 41">
            <a:hlinkClick r:id="rId13" action="ppaction://hlinksldjump"/>
            <a:extLst>
              <a:ext uri="{FF2B5EF4-FFF2-40B4-BE49-F238E27FC236}">
                <a16:creationId xmlns:a16="http://schemas.microsoft.com/office/drawing/2014/main" id="{E3849E22-9D5B-794C-8790-43A22C4CD3FD}"/>
              </a:ext>
            </a:extLst>
          </p:cNvPr>
          <p:cNvPicPr>
            <a:picLocks noChangeAspect="1"/>
          </p:cNvPicPr>
          <p:nvPr/>
        </p:nvPicPr>
        <p:blipFill rotWithShape="1">
          <a:blip r:embed="rId5"/>
          <a:srcRect l="79" t="-1999" r="84054" b="53909"/>
          <a:stretch/>
        </p:blipFill>
        <p:spPr>
          <a:xfrm>
            <a:off x="5549035" y="4020472"/>
            <a:ext cx="392398" cy="701987"/>
          </a:xfrm>
          <a:prstGeom prst="rect">
            <a:avLst/>
          </a:prstGeom>
          <a:effectLst>
            <a:glow rad="161951">
              <a:schemeClr val="bg1">
                <a:alpha val="18123"/>
              </a:schemeClr>
            </a:glow>
          </a:effectLst>
        </p:spPr>
      </p:pic>
      <p:pic>
        <p:nvPicPr>
          <p:cNvPr id="68" name="Picture 67">
            <a:hlinkClick r:id="rId14" action="ppaction://hlinksldjump"/>
            <a:extLst>
              <a:ext uri="{FF2B5EF4-FFF2-40B4-BE49-F238E27FC236}">
                <a16:creationId xmlns:a16="http://schemas.microsoft.com/office/drawing/2014/main" id="{5E161540-1121-C849-A574-6C8D59665A2A}"/>
              </a:ext>
            </a:extLst>
          </p:cNvPr>
          <p:cNvPicPr>
            <a:picLocks noChangeAspect="1"/>
          </p:cNvPicPr>
          <p:nvPr/>
        </p:nvPicPr>
        <p:blipFill rotWithShape="1">
          <a:blip r:embed="rId3"/>
          <a:srcRect l="8595" t="56388" r="33044" b="12373"/>
          <a:stretch/>
        </p:blipFill>
        <p:spPr>
          <a:xfrm rot="5400000">
            <a:off x="8626075" y="3875219"/>
            <a:ext cx="1085817" cy="1004416"/>
          </a:xfrm>
          <a:prstGeom prst="rect">
            <a:avLst/>
          </a:prstGeom>
        </p:spPr>
      </p:pic>
      <p:sp>
        <p:nvSpPr>
          <p:cNvPr id="22" name="Rounded Rectangle 21">
            <a:extLst>
              <a:ext uri="{FF2B5EF4-FFF2-40B4-BE49-F238E27FC236}">
                <a16:creationId xmlns:a16="http://schemas.microsoft.com/office/drawing/2014/main" id="{A6D88EC9-A8F6-4435-A871-C1E24EE518F7}"/>
              </a:ext>
            </a:extLst>
          </p:cNvPr>
          <p:cNvSpPr/>
          <p:nvPr/>
        </p:nvSpPr>
        <p:spPr>
          <a:xfrm>
            <a:off x="866677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5" name="Picture 44">
            <a:hlinkClick r:id="rId14" action="ppaction://hlinksldjump"/>
            <a:extLst>
              <a:ext uri="{FF2B5EF4-FFF2-40B4-BE49-F238E27FC236}">
                <a16:creationId xmlns:a16="http://schemas.microsoft.com/office/drawing/2014/main" id="{39B2DF1F-59E9-D84C-95D4-84DEC82195D8}"/>
              </a:ext>
            </a:extLst>
          </p:cNvPr>
          <p:cNvPicPr>
            <a:picLocks noChangeAspect="1"/>
          </p:cNvPicPr>
          <p:nvPr/>
        </p:nvPicPr>
        <p:blipFill rotWithShape="1">
          <a:blip r:embed="rId5"/>
          <a:srcRect l="17096" r="62186" b="51910"/>
          <a:stretch/>
        </p:blipFill>
        <p:spPr>
          <a:xfrm>
            <a:off x="9062837" y="4047904"/>
            <a:ext cx="512359" cy="701987"/>
          </a:xfrm>
          <a:prstGeom prst="rect">
            <a:avLst/>
          </a:prstGeom>
          <a:effectLst>
            <a:glow rad="161951">
              <a:schemeClr val="bg1">
                <a:alpha val="18123"/>
              </a:schemeClr>
            </a:glow>
          </a:effectLst>
        </p:spPr>
      </p:pic>
      <p:pic>
        <p:nvPicPr>
          <p:cNvPr id="46" name="Picture 45">
            <a:hlinkClick r:id="rId14" action="ppaction://hlinksldjump"/>
            <a:extLst>
              <a:ext uri="{FF2B5EF4-FFF2-40B4-BE49-F238E27FC236}">
                <a16:creationId xmlns:a16="http://schemas.microsoft.com/office/drawing/2014/main" id="{D2053F98-0043-B34D-9EA2-9E14157E5CC5}"/>
              </a:ext>
            </a:extLst>
          </p:cNvPr>
          <p:cNvPicPr>
            <a:picLocks noChangeAspect="1"/>
          </p:cNvPicPr>
          <p:nvPr/>
        </p:nvPicPr>
        <p:blipFill rotWithShape="1">
          <a:blip r:embed="rId5"/>
          <a:srcRect l="79" t="-1999" r="84054" b="53909"/>
          <a:stretch/>
        </p:blipFill>
        <p:spPr>
          <a:xfrm>
            <a:off x="8703715" y="4020472"/>
            <a:ext cx="392398" cy="701987"/>
          </a:xfrm>
          <a:prstGeom prst="rect">
            <a:avLst/>
          </a:prstGeom>
          <a:effectLst>
            <a:glow rad="161951">
              <a:schemeClr val="bg1">
                <a:alpha val="18123"/>
              </a:schemeClr>
            </a:glow>
          </a:effectLst>
        </p:spPr>
      </p:pic>
      <p:pic>
        <p:nvPicPr>
          <p:cNvPr id="65" name="Picture 64">
            <a:extLst>
              <a:ext uri="{FF2B5EF4-FFF2-40B4-BE49-F238E27FC236}">
                <a16:creationId xmlns:a16="http://schemas.microsoft.com/office/drawing/2014/main" id="{95CC7448-0760-5548-A8A9-DD064BD067F7}"/>
              </a:ext>
            </a:extLst>
          </p:cNvPr>
          <p:cNvPicPr>
            <a:picLocks noChangeAspect="1"/>
          </p:cNvPicPr>
          <p:nvPr/>
        </p:nvPicPr>
        <p:blipFill rotWithShape="1">
          <a:blip r:embed="rId3"/>
          <a:srcRect l="-3069" t="21701" r="44708" b="35684"/>
          <a:stretch/>
        </p:blipFill>
        <p:spPr>
          <a:xfrm rot="10800000">
            <a:off x="7765058" y="1813181"/>
            <a:ext cx="1085817" cy="1370199"/>
          </a:xfrm>
          <a:prstGeom prst="rect">
            <a:avLst/>
          </a:prstGeom>
        </p:spPr>
      </p:pic>
      <p:sp>
        <p:nvSpPr>
          <p:cNvPr id="13" name="Rounded Rectangle 12">
            <a:extLst>
              <a:ext uri="{FF2B5EF4-FFF2-40B4-BE49-F238E27FC236}">
                <a16:creationId xmlns:a16="http://schemas.microsoft.com/office/drawing/2014/main" id="{13339441-11E2-4F33-8AE3-7F7CF1289A23}"/>
              </a:ext>
            </a:extLst>
          </p:cNvPr>
          <p:cNvSpPr/>
          <p:nvPr/>
        </p:nvSpPr>
        <p:spPr>
          <a:xfrm>
            <a:off x="786291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7" name="Picture 36">
            <a:hlinkClick r:id="rId15" action="ppaction://hlinksldjump"/>
            <a:extLst>
              <a:ext uri="{FF2B5EF4-FFF2-40B4-BE49-F238E27FC236}">
                <a16:creationId xmlns:a16="http://schemas.microsoft.com/office/drawing/2014/main" id="{D9BD4ECD-95F9-3245-8D90-59ADCC3D166E}"/>
              </a:ext>
            </a:extLst>
          </p:cNvPr>
          <p:cNvPicPr>
            <a:picLocks noChangeAspect="1"/>
          </p:cNvPicPr>
          <p:nvPr/>
        </p:nvPicPr>
        <p:blipFill rotWithShape="1">
          <a:blip r:embed="rId5"/>
          <a:srcRect l="-3288" t="55656" r="82570" b="-4372"/>
          <a:stretch/>
        </p:blipFill>
        <p:spPr>
          <a:xfrm>
            <a:off x="8061928" y="2136808"/>
            <a:ext cx="512359" cy="711131"/>
          </a:xfrm>
          <a:prstGeom prst="rect">
            <a:avLst/>
          </a:prstGeom>
          <a:effectLst>
            <a:glow rad="161951">
              <a:schemeClr val="bg1">
                <a:alpha val="18123"/>
              </a:schemeClr>
            </a:glow>
          </a:effectLst>
        </p:spPr>
      </p:pic>
      <p:sp>
        <p:nvSpPr>
          <p:cNvPr id="52" name="Title 4">
            <a:hlinkClick r:id="rId16" action="ppaction://hlinksldjump"/>
            <a:extLst>
              <a:ext uri="{FF2B5EF4-FFF2-40B4-BE49-F238E27FC236}">
                <a16:creationId xmlns:a16="http://schemas.microsoft.com/office/drawing/2014/main" id="{31C3A7C2-8E77-2546-B0CB-C223CB9AB598}"/>
              </a:ext>
            </a:extLst>
          </p:cNvPr>
          <p:cNvSpPr txBox="1">
            <a:spLocks/>
          </p:cNvSpPr>
          <p:nvPr/>
        </p:nvSpPr>
        <p:spPr>
          <a:xfrm>
            <a:off x="10487107" y="5341964"/>
            <a:ext cx="116680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Next&gt;</a:t>
            </a:r>
          </a:p>
        </p:txBody>
      </p:sp>
    </p:spTree>
    <p:extLst>
      <p:ext uri="{BB962C8B-B14F-4D97-AF65-F5344CB8AC3E}">
        <p14:creationId xmlns:p14="http://schemas.microsoft.com/office/powerpoint/2010/main" val="32059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_PPT_Template2021" id="{2D91601B-A20D-F24D-AE35-9902AB2090B3}" vid="{D288DD1B-9B9E-8A47-80F9-F91DFF733C6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Amdocs_PPT_Template2021</Template>
  <TotalTime>1128</TotalTime>
  <Words>2572</Words>
  <Application>Microsoft Office PowerPoint</Application>
  <PresentationFormat>Widescreen</PresentationFormat>
  <Paragraphs>158</Paragraphs>
  <Slides>23</Slides>
  <Notes>23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Assistant</vt:lpstr>
      <vt:lpstr>Century Gothic</vt:lpstr>
      <vt:lpstr>Wingdings</vt:lpstr>
      <vt:lpstr>Segoe UI</vt:lpstr>
      <vt:lpstr>Calibri</vt:lpstr>
      <vt:lpstr>Arial</vt:lpstr>
      <vt:lpstr>1_Amdocs 2020 Light PPT Template</vt:lpstr>
      <vt:lpstr>إبدأ باكرًا ​</vt:lpstr>
      <vt:lpstr>For Facilitator only</vt:lpstr>
      <vt:lpstr>عالم التكنولوجيا المثير​</vt:lpstr>
      <vt:lpstr>الإثارة من خلال العمل في مجال التكنولوجيا ​</vt:lpstr>
      <vt:lpstr>PowerPoint Presentation</vt:lpstr>
      <vt:lpstr>PowerPoint Presentation</vt:lpstr>
      <vt:lpstr>هيا نرمي النرد</vt:lpstr>
      <vt:lpstr>a game!</vt:lpstr>
      <vt:lpstr>Pick the Numbered Card</vt:lpstr>
      <vt:lpstr>PowerPoint Presentation</vt:lpstr>
      <vt:lpstr>PowerPoint Presentation</vt:lpstr>
      <vt:lpstr>فكر...​</vt:lpstr>
      <vt:lpstr>سؤال​</vt:lpstr>
      <vt:lpstr>فكر...​</vt:lpstr>
      <vt:lpstr>خمن الإجابة الصحيحة</vt:lpstr>
      <vt:lpstr>ماذا تعتقد؟</vt:lpstr>
      <vt:lpstr>PowerPoint Presentation</vt:lpstr>
      <vt:lpstr>PowerPoint Presentation</vt:lpstr>
      <vt:lpstr>PowerPoint Presentation</vt:lpstr>
      <vt:lpstr>فكر...​</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 Shenoy</dc:creator>
  <cp:lastModifiedBy>Apoorva</cp:lastModifiedBy>
  <cp:revision>15</cp:revision>
  <dcterms:created xsi:type="dcterms:W3CDTF">2021-02-25T15:08:43Z</dcterms:created>
  <dcterms:modified xsi:type="dcterms:W3CDTF">2022-03-06T13:04:30Z</dcterms:modified>
</cp:coreProperties>
</file>